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30"/>
  </p:notesMasterIdLst>
  <p:sldIdLst>
    <p:sldId id="270" r:id="rId4"/>
    <p:sldId id="289" r:id="rId5"/>
    <p:sldId id="290" r:id="rId6"/>
    <p:sldId id="305" r:id="rId7"/>
    <p:sldId id="304" r:id="rId8"/>
    <p:sldId id="291" r:id="rId9"/>
    <p:sldId id="292" r:id="rId10"/>
    <p:sldId id="293" r:id="rId11"/>
    <p:sldId id="294" r:id="rId12"/>
    <p:sldId id="296" r:id="rId13"/>
    <p:sldId id="303" r:id="rId14"/>
    <p:sldId id="300" r:id="rId15"/>
    <p:sldId id="295" r:id="rId16"/>
    <p:sldId id="297" r:id="rId17"/>
    <p:sldId id="298" r:id="rId18"/>
    <p:sldId id="302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3126"/>
    <a:srgbClr val="23679E"/>
    <a:srgbClr val="EBAC4B"/>
    <a:srgbClr val="97FFFF"/>
    <a:srgbClr val="66FFFF"/>
    <a:srgbClr val="A6E5FF"/>
    <a:srgbClr val="4CA4EB"/>
    <a:srgbClr val="2D63CF"/>
    <a:srgbClr val="6C98FF"/>
    <a:srgbClr val="7DA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120" d="100"/>
          <a:sy n="120" d="100"/>
        </p:scale>
        <p:origin x="-1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3525D1-6A34-4D60-8B99-C79C842FB8A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9491DF-7DF0-43C9-BB51-AAAF977AB962}">
      <dgm:prSet phldrT="[Текст]"/>
      <dgm:spPr/>
      <dgm:t>
        <a:bodyPr/>
        <a:lstStyle/>
        <a:p>
          <a:r>
            <a:rPr lang="ru-RU" sz="1800" dirty="0" smtClean="0"/>
            <a:t>учителя-дефектологи</a:t>
          </a:r>
          <a:endParaRPr lang="ru-RU" dirty="0"/>
        </a:p>
      </dgm:t>
    </dgm:pt>
    <dgm:pt modelId="{1E002FE4-F2F9-48FA-9148-BD3BD5CFC98C}" type="parTrans" cxnId="{56D16937-9EC1-46DE-9AF5-B0FB6AAF6CA3}">
      <dgm:prSet/>
      <dgm:spPr/>
      <dgm:t>
        <a:bodyPr/>
        <a:lstStyle/>
        <a:p>
          <a:endParaRPr lang="ru-RU"/>
        </a:p>
      </dgm:t>
    </dgm:pt>
    <dgm:pt modelId="{CD575DC4-044E-47A3-B5B9-789DED231829}" type="sibTrans" cxnId="{56D16937-9EC1-46DE-9AF5-B0FB6AAF6CA3}">
      <dgm:prSet/>
      <dgm:spPr/>
      <dgm:t>
        <a:bodyPr/>
        <a:lstStyle/>
        <a:p>
          <a:endParaRPr lang="ru-RU"/>
        </a:p>
      </dgm:t>
    </dgm:pt>
    <dgm:pt modelId="{F612A52F-D00E-4C41-BE57-462B9305EC7A}">
      <dgm:prSet phldrT="[Текст]"/>
      <dgm:spPr/>
      <dgm:t>
        <a:bodyPr/>
        <a:lstStyle/>
        <a:p>
          <a:r>
            <a:rPr lang="ru-RU" sz="1800" dirty="0" smtClean="0"/>
            <a:t>учителя-логопеды</a:t>
          </a:r>
          <a:endParaRPr lang="ru-RU" dirty="0"/>
        </a:p>
      </dgm:t>
    </dgm:pt>
    <dgm:pt modelId="{D52322E9-45C7-47B8-856A-E48C414CEC1C}" type="parTrans" cxnId="{466E0E7F-27C3-484D-A7A1-04A9EB8B8AF8}">
      <dgm:prSet/>
      <dgm:spPr/>
      <dgm:t>
        <a:bodyPr/>
        <a:lstStyle/>
        <a:p>
          <a:endParaRPr lang="ru-RU"/>
        </a:p>
      </dgm:t>
    </dgm:pt>
    <dgm:pt modelId="{E00A3187-9BC1-43DC-B4B1-489309FA9BF3}" type="sibTrans" cxnId="{466E0E7F-27C3-484D-A7A1-04A9EB8B8AF8}">
      <dgm:prSet/>
      <dgm:spPr/>
      <dgm:t>
        <a:bodyPr/>
        <a:lstStyle/>
        <a:p>
          <a:endParaRPr lang="ru-RU"/>
        </a:p>
      </dgm:t>
    </dgm:pt>
    <dgm:pt modelId="{3CE65033-7FDF-49D9-A87D-0D581FF1138B}">
      <dgm:prSet phldrT="[Текст]"/>
      <dgm:spPr/>
      <dgm:t>
        <a:bodyPr/>
        <a:lstStyle/>
        <a:p>
          <a:r>
            <a:rPr lang="ru-RU" sz="1800" dirty="0" smtClean="0"/>
            <a:t>педагоги-психологи</a:t>
          </a:r>
          <a:endParaRPr lang="ru-RU" dirty="0"/>
        </a:p>
      </dgm:t>
    </dgm:pt>
    <dgm:pt modelId="{53F65E7A-596B-40CE-879F-F476931F7684}" type="parTrans" cxnId="{11ED287E-7DDE-4284-BE65-7592F9A82EE4}">
      <dgm:prSet/>
      <dgm:spPr/>
      <dgm:t>
        <a:bodyPr/>
        <a:lstStyle/>
        <a:p>
          <a:endParaRPr lang="ru-RU"/>
        </a:p>
      </dgm:t>
    </dgm:pt>
    <dgm:pt modelId="{3B454792-5299-4C3A-ADBC-B78D5AA76271}" type="sibTrans" cxnId="{11ED287E-7DDE-4284-BE65-7592F9A82EE4}">
      <dgm:prSet/>
      <dgm:spPr/>
      <dgm:t>
        <a:bodyPr/>
        <a:lstStyle/>
        <a:p>
          <a:endParaRPr lang="ru-RU"/>
        </a:p>
      </dgm:t>
    </dgm:pt>
    <dgm:pt modelId="{F146AD61-F03C-4E28-A021-4F90EAB95486}">
      <dgm:prSet/>
      <dgm:spPr/>
      <dgm:t>
        <a:bodyPr/>
        <a:lstStyle/>
        <a:p>
          <a:r>
            <a:rPr lang="ru-RU" sz="1800" dirty="0" smtClean="0"/>
            <a:t>педагоги</a:t>
          </a:r>
          <a:endParaRPr lang="ru-RU" dirty="0"/>
        </a:p>
      </dgm:t>
    </dgm:pt>
    <dgm:pt modelId="{0FE0173B-409E-4EE8-979D-9537744E50EA}" type="parTrans" cxnId="{64D26708-5B23-4781-8E6A-F42A1E5A42FE}">
      <dgm:prSet/>
      <dgm:spPr/>
      <dgm:t>
        <a:bodyPr/>
        <a:lstStyle/>
        <a:p>
          <a:endParaRPr lang="ru-RU"/>
        </a:p>
      </dgm:t>
    </dgm:pt>
    <dgm:pt modelId="{2B436757-2BA1-4809-83F9-0B001031DF85}" type="sibTrans" cxnId="{64D26708-5B23-4781-8E6A-F42A1E5A42FE}">
      <dgm:prSet/>
      <dgm:spPr/>
      <dgm:t>
        <a:bodyPr/>
        <a:lstStyle/>
        <a:p>
          <a:endParaRPr lang="ru-RU"/>
        </a:p>
      </dgm:t>
    </dgm:pt>
    <dgm:pt modelId="{7809A0E1-0C6C-41AE-A2AA-A1829D037B70}" type="pres">
      <dgm:prSet presAssocID="{EE3525D1-6A34-4D60-8B99-C79C842FB8A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689717-0662-4D06-9A72-0687202DEFD2}" type="pres">
      <dgm:prSet presAssocID="{6F9491DF-7DF0-43C9-BB51-AAAF977AB962}" presName="parentLin" presStyleCnt="0"/>
      <dgm:spPr/>
    </dgm:pt>
    <dgm:pt modelId="{DF3C3114-330B-4F2A-A59E-CE080C4506F1}" type="pres">
      <dgm:prSet presAssocID="{6F9491DF-7DF0-43C9-BB51-AAAF977AB96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C15D524-0D1F-45E6-8A28-CCD7879689AE}" type="pres">
      <dgm:prSet presAssocID="{6F9491DF-7DF0-43C9-BB51-AAAF977AB96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7B9A4-8463-41D2-854E-0A5CF851CF3F}" type="pres">
      <dgm:prSet presAssocID="{6F9491DF-7DF0-43C9-BB51-AAAF977AB962}" presName="negativeSpace" presStyleCnt="0"/>
      <dgm:spPr/>
    </dgm:pt>
    <dgm:pt modelId="{F7AC6810-FBDF-4ED6-95DB-3B2000983AF8}" type="pres">
      <dgm:prSet presAssocID="{6F9491DF-7DF0-43C9-BB51-AAAF977AB962}" presName="childText" presStyleLbl="conFgAcc1" presStyleIdx="0" presStyleCnt="4">
        <dgm:presLayoutVars>
          <dgm:bulletEnabled val="1"/>
        </dgm:presLayoutVars>
      </dgm:prSet>
      <dgm:spPr/>
    </dgm:pt>
    <dgm:pt modelId="{6046E7BC-FC8D-47DC-BC7A-83F6DABE02A1}" type="pres">
      <dgm:prSet presAssocID="{CD575DC4-044E-47A3-B5B9-789DED231829}" presName="spaceBetweenRectangles" presStyleCnt="0"/>
      <dgm:spPr/>
    </dgm:pt>
    <dgm:pt modelId="{5E689246-F2A4-4593-8317-63BD56CB3D0A}" type="pres">
      <dgm:prSet presAssocID="{F146AD61-F03C-4E28-A021-4F90EAB95486}" presName="parentLin" presStyleCnt="0"/>
      <dgm:spPr/>
    </dgm:pt>
    <dgm:pt modelId="{4CACBD57-CFA4-42F6-892C-D542F0410F81}" type="pres">
      <dgm:prSet presAssocID="{F146AD61-F03C-4E28-A021-4F90EAB9548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166530CB-DE10-4000-A221-ED6C298B5A64}" type="pres">
      <dgm:prSet presAssocID="{F146AD61-F03C-4E28-A021-4F90EAB9548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DE56D0-3502-4D4D-9A48-72DC06006749}" type="pres">
      <dgm:prSet presAssocID="{F146AD61-F03C-4E28-A021-4F90EAB95486}" presName="negativeSpace" presStyleCnt="0"/>
      <dgm:spPr/>
    </dgm:pt>
    <dgm:pt modelId="{815E2807-DB00-4F8D-8A2C-5887C08D2EAC}" type="pres">
      <dgm:prSet presAssocID="{F146AD61-F03C-4E28-A021-4F90EAB95486}" presName="childText" presStyleLbl="conFgAcc1" presStyleIdx="1" presStyleCnt="4">
        <dgm:presLayoutVars>
          <dgm:bulletEnabled val="1"/>
        </dgm:presLayoutVars>
      </dgm:prSet>
      <dgm:spPr/>
    </dgm:pt>
    <dgm:pt modelId="{5E3DD40A-39FE-45C8-A4D2-A482F06AB5B7}" type="pres">
      <dgm:prSet presAssocID="{2B436757-2BA1-4809-83F9-0B001031DF85}" presName="spaceBetweenRectangles" presStyleCnt="0"/>
      <dgm:spPr/>
    </dgm:pt>
    <dgm:pt modelId="{ED92B862-6EC1-40FB-A37B-FD8BC3DA8454}" type="pres">
      <dgm:prSet presAssocID="{F612A52F-D00E-4C41-BE57-462B9305EC7A}" presName="parentLin" presStyleCnt="0"/>
      <dgm:spPr/>
    </dgm:pt>
    <dgm:pt modelId="{8DFE17CE-844C-4AA6-B1C0-476F778D1947}" type="pres">
      <dgm:prSet presAssocID="{F612A52F-D00E-4C41-BE57-462B9305EC7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0542CBD9-D20F-4D3F-B1C5-122145F78FCD}" type="pres">
      <dgm:prSet presAssocID="{F612A52F-D00E-4C41-BE57-462B9305EC7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FD8C26-76E9-460E-8389-A2392FA3F6AB}" type="pres">
      <dgm:prSet presAssocID="{F612A52F-D00E-4C41-BE57-462B9305EC7A}" presName="negativeSpace" presStyleCnt="0"/>
      <dgm:spPr/>
    </dgm:pt>
    <dgm:pt modelId="{91B0C92E-2977-422A-AB2E-A9F67180979F}" type="pres">
      <dgm:prSet presAssocID="{F612A52F-D00E-4C41-BE57-462B9305EC7A}" presName="childText" presStyleLbl="conFgAcc1" presStyleIdx="2" presStyleCnt="4">
        <dgm:presLayoutVars>
          <dgm:bulletEnabled val="1"/>
        </dgm:presLayoutVars>
      </dgm:prSet>
      <dgm:spPr/>
    </dgm:pt>
    <dgm:pt modelId="{A050F97B-F46E-4C8A-B82A-34DF067C13F1}" type="pres">
      <dgm:prSet presAssocID="{E00A3187-9BC1-43DC-B4B1-489309FA9BF3}" presName="spaceBetweenRectangles" presStyleCnt="0"/>
      <dgm:spPr/>
    </dgm:pt>
    <dgm:pt modelId="{D886BF4E-155F-493B-9CBA-BB00A1925993}" type="pres">
      <dgm:prSet presAssocID="{3CE65033-7FDF-49D9-A87D-0D581FF1138B}" presName="parentLin" presStyleCnt="0"/>
      <dgm:spPr/>
    </dgm:pt>
    <dgm:pt modelId="{5326CDDE-929F-47F0-97CC-FA80CD133D75}" type="pres">
      <dgm:prSet presAssocID="{3CE65033-7FDF-49D9-A87D-0D581FF1138B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19CFD550-6471-47CD-B17B-A8D98D99146A}" type="pres">
      <dgm:prSet presAssocID="{3CE65033-7FDF-49D9-A87D-0D581FF1138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60E3FF-6E6F-4275-A893-B3D900531966}" type="pres">
      <dgm:prSet presAssocID="{3CE65033-7FDF-49D9-A87D-0D581FF1138B}" presName="negativeSpace" presStyleCnt="0"/>
      <dgm:spPr/>
    </dgm:pt>
    <dgm:pt modelId="{E3707AAA-A2E5-4672-A09E-AF5479D9AE6B}" type="pres">
      <dgm:prSet presAssocID="{3CE65033-7FDF-49D9-A87D-0D581FF1138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FD360698-0EB2-4834-816E-2AE23090A9C5}" type="presOf" srcId="{EE3525D1-6A34-4D60-8B99-C79C842FB8A9}" destId="{7809A0E1-0C6C-41AE-A2AA-A1829D037B70}" srcOrd="0" destOrd="0" presId="urn:microsoft.com/office/officeart/2005/8/layout/list1"/>
    <dgm:cxn modelId="{487F3002-1764-4F22-9ED8-C3F89C0C89B5}" type="presOf" srcId="{3CE65033-7FDF-49D9-A87D-0D581FF1138B}" destId="{19CFD550-6471-47CD-B17B-A8D98D99146A}" srcOrd="1" destOrd="0" presId="urn:microsoft.com/office/officeart/2005/8/layout/list1"/>
    <dgm:cxn modelId="{A492FAFA-D2C9-4DF9-B779-CE7B835714D9}" type="presOf" srcId="{3CE65033-7FDF-49D9-A87D-0D581FF1138B}" destId="{5326CDDE-929F-47F0-97CC-FA80CD133D75}" srcOrd="0" destOrd="0" presId="urn:microsoft.com/office/officeart/2005/8/layout/list1"/>
    <dgm:cxn modelId="{9BB6428D-CBE6-4A6D-A4CB-3C168A315C60}" type="presOf" srcId="{F612A52F-D00E-4C41-BE57-462B9305EC7A}" destId="{8DFE17CE-844C-4AA6-B1C0-476F778D1947}" srcOrd="0" destOrd="0" presId="urn:microsoft.com/office/officeart/2005/8/layout/list1"/>
    <dgm:cxn modelId="{64D26708-5B23-4781-8E6A-F42A1E5A42FE}" srcId="{EE3525D1-6A34-4D60-8B99-C79C842FB8A9}" destId="{F146AD61-F03C-4E28-A021-4F90EAB95486}" srcOrd="1" destOrd="0" parTransId="{0FE0173B-409E-4EE8-979D-9537744E50EA}" sibTransId="{2B436757-2BA1-4809-83F9-0B001031DF85}"/>
    <dgm:cxn modelId="{BCA69A2D-2D57-44D8-AC23-9D535DAC8B68}" type="presOf" srcId="{F146AD61-F03C-4E28-A021-4F90EAB95486}" destId="{166530CB-DE10-4000-A221-ED6C298B5A64}" srcOrd="1" destOrd="0" presId="urn:microsoft.com/office/officeart/2005/8/layout/list1"/>
    <dgm:cxn modelId="{C4F1357F-C84E-4D9F-916C-0A5130556B9C}" type="presOf" srcId="{6F9491DF-7DF0-43C9-BB51-AAAF977AB962}" destId="{DF3C3114-330B-4F2A-A59E-CE080C4506F1}" srcOrd="0" destOrd="0" presId="urn:microsoft.com/office/officeart/2005/8/layout/list1"/>
    <dgm:cxn modelId="{316741D7-CFC9-4F87-8C99-7449926D3FE0}" type="presOf" srcId="{F146AD61-F03C-4E28-A021-4F90EAB95486}" destId="{4CACBD57-CFA4-42F6-892C-D542F0410F81}" srcOrd="0" destOrd="0" presId="urn:microsoft.com/office/officeart/2005/8/layout/list1"/>
    <dgm:cxn modelId="{466E0E7F-27C3-484D-A7A1-04A9EB8B8AF8}" srcId="{EE3525D1-6A34-4D60-8B99-C79C842FB8A9}" destId="{F612A52F-D00E-4C41-BE57-462B9305EC7A}" srcOrd="2" destOrd="0" parTransId="{D52322E9-45C7-47B8-856A-E48C414CEC1C}" sibTransId="{E00A3187-9BC1-43DC-B4B1-489309FA9BF3}"/>
    <dgm:cxn modelId="{15E53748-CEA2-4F19-A5FB-9953BD3F6CBD}" type="presOf" srcId="{6F9491DF-7DF0-43C9-BB51-AAAF977AB962}" destId="{FC15D524-0D1F-45E6-8A28-CCD7879689AE}" srcOrd="1" destOrd="0" presId="urn:microsoft.com/office/officeart/2005/8/layout/list1"/>
    <dgm:cxn modelId="{56D16937-9EC1-46DE-9AF5-B0FB6AAF6CA3}" srcId="{EE3525D1-6A34-4D60-8B99-C79C842FB8A9}" destId="{6F9491DF-7DF0-43C9-BB51-AAAF977AB962}" srcOrd="0" destOrd="0" parTransId="{1E002FE4-F2F9-48FA-9148-BD3BD5CFC98C}" sibTransId="{CD575DC4-044E-47A3-B5B9-789DED231829}"/>
    <dgm:cxn modelId="{1A20C071-0389-4224-8552-01597496EBA4}" type="presOf" srcId="{F612A52F-D00E-4C41-BE57-462B9305EC7A}" destId="{0542CBD9-D20F-4D3F-B1C5-122145F78FCD}" srcOrd="1" destOrd="0" presId="urn:microsoft.com/office/officeart/2005/8/layout/list1"/>
    <dgm:cxn modelId="{11ED287E-7DDE-4284-BE65-7592F9A82EE4}" srcId="{EE3525D1-6A34-4D60-8B99-C79C842FB8A9}" destId="{3CE65033-7FDF-49D9-A87D-0D581FF1138B}" srcOrd="3" destOrd="0" parTransId="{53F65E7A-596B-40CE-879F-F476931F7684}" sibTransId="{3B454792-5299-4C3A-ADBC-B78D5AA76271}"/>
    <dgm:cxn modelId="{B2688D1C-309A-42CD-B142-682F717D5EAC}" type="presParOf" srcId="{7809A0E1-0C6C-41AE-A2AA-A1829D037B70}" destId="{34689717-0662-4D06-9A72-0687202DEFD2}" srcOrd="0" destOrd="0" presId="urn:microsoft.com/office/officeart/2005/8/layout/list1"/>
    <dgm:cxn modelId="{19018173-E22F-4531-BC03-09B6B7E88076}" type="presParOf" srcId="{34689717-0662-4D06-9A72-0687202DEFD2}" destId="{DF3C3114-330B-4F2A-A59E-CE080C4506F1}" srcOrd="0" destOrd="0" presId="urn:microsoft.com/office/officeart/2005/8/layout/list1"/>
    <dgm:cxn modelId="{9DF06C69-F980-4A29-9735-D3A49A03E154}" type="presParOf" srcId="{34689717-0662-4D06-9A72-0687202DEFD2}" destId="{FC15D524-0D1F-45E6-8A28-CCD7879689AE}" srcOrd="1" destOrd="0" presId="urn:microsoft.com/office/officeart/2005/8/layout/list1"/>
    <dgm:cxn modelId="{AEC2841E-B9C4-4651-A4B0-6C9CC69C7BFC}" type="presParOf" srcId="{7809A0E1-0C6C-41AE-A2AA-A1829D037B70}" destId="{6FD7B9A4-8463-41D2-854E-0A5CF851CF3F}" srcOrd="1" destOrd="0" presId="urn:microsoft.com/office/officeart/2005/8/layout/list1"/>
    <dgm:cxn modelId="{3FE82021-22A2-46D9-97D4-747334C35064}" type="presParOf" srcId="{7809A0E1-0C6C-41AE-A2AA-A1829D037B70}" destId="{F7AC6810-FBDF-4ED6-95DB-3B2000983AF8}" srcOrd="2" destOrd="0" presId="urn:microsoft.com/office/officeart/2005/8/layout/list1"/>
    <dgm:cxn modelId="{887547EB-B9C3-4ACD-8973-8334C3CA8860}" type="presParOf" srcId="{7809A0E1-0C6C-41AE-A2AA-A1829D037B70}" destId="{6046E7BC-FC8D-47DC-BC7A-83F6DABE02A1}" srcOrd="3" destOrd="0" presId="urn:microsoft.com/office/officeart/2005/8/layout/list1"/>
    <dgm:cxn modelId="{B98E1425-47C3-485F-9C0D-D00404FAAD06}" type="presParOf" srcId="{7809A0E1-0C6C-41AE-A2AA-A1829D037B70}" destId="{5E689246-F2A4-4593-8317-63BD56CB3D0A}" srcOrd="4" destOrd="0" presId="urn:microsoft.com/office/officeart/2005/8/layout/list1"/>
    <dgm:cxn modelId="{FD8A5F0F-0F33-4DF1-B3A7-5E4C3773A3D3}" type="presParOf" srcId="{5E689246-F2A4-4593-8317-63BD56CB3D0A}" destId="{4CACBD57-CFA4-42F6-892C-D542F0410F81}" srcOrd="0" destOrd="0" presId="urn:microsoft.com/office/officeart/2005/8/layout/list1"/>
    <dgm:cxn modelId="{59FC2354-685E-452E-9667-59E8DD21F6B9}" type="presParOf" srcId="{5E689246-F2A4-4593-8317-63BD56CB3D0A}" destId="{166530CB-DE10-4000-A221-ED6C298B5A64}" srcOrd="1" destOrd="0" presId="urn:microsoft.com/office/officeart/2005/8/layout/list1"/>
    <dgm:cxn modelId="{41B77BF8-4E90-4F96-B2EE-7F4C8F06A07F}" type="presParOf" srcId="{7809A0E1-0C6C-41AE-A2AA-A1829D037B70}" destId="{4DDE56D0-3502-4D4D-9A48-72DC06006749}" srcOrd="5" destOrd="0" presId="urn:microsoft.com/office/officeart/2005/8/layout/list1"/>
    <dgm:cxn modelId="{655A8C30-9C71-44F4-B419-D2D8D023E7EF}" type="presParOf" srcId="{7809A0E1-0C6C-41AE-A2AA-A1829D037B70}" destId="{815E2807-DB00-4F8D-8A2C-5887C08D2EAC}" srcOrd="6" destOrd="0" presId="urn:microsoft.com/office/officeart/2005/8/layout/list1"/>
    <dgm:cxn modelId="{52AC3880-3A5D-43B5-836A-515E05C18B19}" type="presParOf" srcId="{7809A0E1-0C6C-41AE-A2AA-A1829D037B70}" destId="{5E3DD40A-39FE-45C8-A4D2-A482F06AB5B7}" srcOrd="7" destOrd="0" presId="urn:microsoft.com/office/officeart/2005/8/layout/list1"/>
    <dgm:cxn modelId="{385E3C14-2FFD-4E55-B2FF-B15D7CA9E137}" type="presParOf" srcId="{7809A0E1-0C6C-41AE-A2AA-A1829D037B70}" destId="{ED92B862-6EC1-40FB-A37B-FD8BC3DA8454}" srcOrd="8" destOrd="0" presId="urn:microsoft.com/office/officeart/2005/8/layout/list1"/>
    <dgm:cxn modelId="{B3AC42E6-E2F0-46BB-B270-18F7A9B4E6E4}" type="presParOf" srcId="{ED92B862-6EC1-40FB-A37B-FD8BC3DA8454}" destId="{8DFE17CE-844C-4AA6-B1C0-476F778D1947}" srcOrd="0" destOrd="0" presId="urn:microsoft.com/office/officeart/2005/8/layout/list1"/>
    <dgm:cxn modelId="{E3FF90B0-EF5F-4983-8F1E-5BD478ADB525}" type="presParOf" srcId="{ED92B862-6EC1-40FB-A37B-FD8BC3DA8454}" destId="{0542CBD9-D20F-4D3F-B1C5-122145F78FCD}" srcOrd="1" destOrd="0" presId="urn:microsoft.com/office/officeart/2005/8/layout/list1"/>
    <dgm:cxn modelId="{82741808-58F8-4B14-A19E-D989059C07BD}" type="presParOf" srcId="{7809A0E1-0C6C-41AE-A2AA-A1829D037B70}" destId="{1DFD8C26-76E9-460E-8389-A2392FA3F6AB}" srcOrd="9" destOrd="0" presId="urn:microsoft.com/office/officeart/2005/8/layout/list1"/>
    <dgm:cxn modelId="{6E3C04D8-790C-44BF-9B71-9BEAB1FC20A7}" type="presParOf" srcId="{7809A0E1-0C6C-41AE-A2AA-A1829D037B70}" destId="{91B0C92E-2977-422A-AB2E-A9F67180979F}" srcOrd="10" destOrd="0" presId="urn:microsoft.com/office/officeart/2005/8/layout/list1"/>
    <dgm:cxn modelId="{E812CE82-1912-4EA7-9CF3-574AF0939625}" type="presParOf" srcId="{7809A0E1-0C6C-41AE-A2AA-A1829D037B70}" destId="{A050F97B-F46E-4C8A-B82A-34DF067C13F1}" srcOrd="11" destOrd="0" presId="urn:microsoft.com/office/officeart/2005/8/layout/list1"/>
    <dgm:cxn modelId="{A53E4017-BC6B-45E6-8F71-202F3B465285}" type="presParOf" srcId="{7809A0E1-0C6C-41AE-A2AA-A1829D037B70}" destId="{D886BF4E-155F-493B-9CBA-BB00A1925993}" srcOrd="12" destOrd="0" presId="urn:microsoft.com/office/officeart/2005/8/layout/list1"/>
    <dgm:cxn modelId="{EEB5B714-FF8B-4B8B-8DCD-6E748410824B}" type="presParOf" srcId="{D886BF4E-155F-493B-9CBA-BB00A1925993}" destId="{5326CDDE-929F-47F0-97CC-FA80CD133D75}" srcOrd="0" destOrd="0" presId="urn:microsoft.com/office/officeart/2005/8/layout/list1"/>
    <dgm:cxn modelId="{6CE45238-C155-4E71-8AF5-0F6E08AB80E0}" type="presParOf" srcId="{D886BF4E-155F-493B-9CBA-BB00A1925993}" destId="{19CFD550-6471-47CD-B17B-A8D98D99146A}" srcOrd="1" destOrd="0" presId="urn:microsoft.com/office/officeart/2005/8/layout/list1"/>
    <dgm:cxn modelId="{096F1048-5312-4806-86FA-F99E5CC91EEF}" type="presParOf" srcId="{7809A0E1-0C6C-41AE-A2AA-A1829D037B70}" destId="{1B60E3FF-6E6F-4275-A893-B3D900531966}" srcOrd="13" destOrd="0" presId="urn:microsoft.com/office/officeart/2005/8/layout/list1"/>
    <dgm:cxn modelId="{DDC49A4D-8673-4B4F-B8BD-FBC24A5767CC}" type="presParOf" srcId="{7809A0E1-0C6C-41AE-A2AA-A1829D037B70}" destId="{E3707AAA-A2E5-4672-A09E-AF5479D9AE6B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8C1517-C542-437B-A0E4-441DD156396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46DDA8-B190-4D59-8E4F-F760749BF690}">
      <dgm:prSet phldrT="[Текст]" custT="1"/>
      <dgm:spPr/>
      <dgm:t>
        <a:bodyPr/>
        <a:lstStyle/>
        <a:p>
          <a:r>
            <a:rPr lang="ru-RU" sz="2300" dirty="0" smtClean="0"/>
            <a:t>Диагностическая работа</a:t>
          </a:r>
          <a:endParaRPr lang="ru-RU" sz="2300" dirty="0"/>
        </a:p>
      </dgm:t>
    </dgm:pt>
    <dgm:pt modelId="{477C7C78-0B64-4C15-8E87-C8D027A22F25}" type="parTrans" cxnId="{90F1C850-BE7D-4368-9823-D0001DBDBFDF}">
      <dgm:prSet/>
      <dgm:spPr/>
      <dgm:t>
        <a:bodyPr/>
        <a:lstStyle/>
        <a:p>
          <a:endParaRPr lang="ru-RU"/>
        </a:p>
      </dgm:t>
    </dgm:pt>
    <dgm:pt modelId="{0C1F5305-36B4-4B08-B918-3AAD72D31AF7}" type="sibTrans" cxnId="{90F1C850-BE7D-4368-9823-D0001DBDBFDF}">
      <dgm:prSet/>
      <dgm:spPr/>
      <dgm:t>
        <a:bodyPr/>
        <a:lstStyle/>
        <a:p>
          <a:endParaRPr lang="ru-RU"/>
        </a:p>
      </dgm:t>
    </dgm:pt>
    <dgm:pt modelId="{D1C3C5B9-BFEA-41C7-AD8D-31846098D0F7}">
      <dgm:prSet phldrT="[Текст]" custT="1"/>
      <dgm:spPr/>
      <dgm:t>
        <a:bodyPr/>
        <a:lstStyle/>
        <a:p>
          <a:r>
            <a:rPr lang="ru-RU" sz="2300" dirty="0" smtClean="0"/>
            <a:t>Коррекционно-развивающая работа</a:t>
          </a:r>
          <a:endParaRPr lang="ru-RU" sz="2300" dirty="0"/>
        </a:p>
      </dgm:t>
    </dgm:pt>
    <dgm:pt modelId="{9D70935A-BD3B-49B4-8798-DFF65F6CFB1B}" type="parTrans" cxnId="{64204CFD-E33B-44EC-BA2D-C4BFB40D805D}">
      <dgm:prSet/>
      <dgm:spPr/>
      <dgm:t>
        <a:bodyPr/>
        <a:lstStyle/>
        <a:p>
          <a:endParaRPr lang="ru-RU"/>
        </a:p>
      </dgm:t>
    </dgm:pt>
    <dgm:pt modelId="{D5BA01A2-C35C-4838-8623-AE0F5A5DA97C}" type="sibTrans" cxnId="{64204CFD-E33B-44EC-BA2D-C4BFB40D805D}">
      <dgm:prSet/>
      <dgm:spPr/>
      <dgm:t>
        <a:bodyPr/>
        <a:lstStyle/>
        <a:p>
          <a:endParaRPr lang="ru-RU"/>
        </a:p>
      </dgm:t>
    </dgm:pt>
    <dgm:pt modelId="{D5DCE203-22A3-4FEB-BC93-F2D0518DBEE1}">
      <dgm:prSet phldrT="[Текст]" custT="1"/>
      <dgm:spPr/>
      <dgm:t>
        <a:bodyPr/>
        <a:lstStyle/>
        <a:p>
          <a:r>
            <a:rPr lang="ru-RU" sz="2300" dirty="0" smtClean="0"/>
            <a:t>Консультативная работа</a:t>
          </a:r>
          <a:endParaRPr lang="ru-RU" sz="2300" dirty="0"/>
        </a:p>
      </dgm:t>
    </dgm:pt>
    <dgm:pt modelId="{1B5E0D60-BBBD-4C36-B330-BB8402824E80}" type="parTrans" cxnId="{F54DD7A2-2B07-4D9D-BF60-E87E4F9C902F}">
      <dgm:prSet/>
      <dgm:spPr/>
      <dgm:t>
        <a:bodyPr/>
        <a:lstStyle/>
        <a:p>
          <a:endParaRPr lang="ru-RU"/>
        </a:p>
      </dgm:t>
    </dgm:pt>
    <dgm:pt modelId="{40034F37-EDE0-47C1-A5D7-62BBF5C172FC}" type="sibTrans" cxnId="{F54DD7A2-2B07-4D9D-BF60-E87E4F9C902F}">
      <dgm:prSet/>
      <dgm:spPr/>
      <dgm:t>
        <a:bodyPr/>
        <a:lstStyle/>
        <a:p>
          <a:endParaRPr lang="ru-RU"/>
        </a:p>
      </dgm:t>
    </dgm:pt>
    <dgm:pt modelId="{FD7207EC-1973-4011-A51B-35E6743E12F4}">
      <dgm:prSet phldrT="[Текст]" custT="1"/>
      <dgm:spPr/>
      <dgm:t>
        <a:bodyPr/>
        <a:lstStyle/>
        <a:p>
          <a:r>
            <a:rPr lang="ru-RU" sz="2300" dirty="0" smtClean="0"/>
            <a:t>Информационно-просветительская работа</a:t>
          </a:r>
          <a:endParaRPr lang="ru-RU" sz="2300" dirty="0"/>
        </a:p>
      </dgm:t>
    </dgm:pt>
    <dgm:pt modelId="{C8BB3785-4A97-4C5B-B057-B7F3B4DE90B3}" type="parTrans" cxnId="{70231900-32F5-4D9A-B6B4-3F510ECEFA57}">
      <dgm:prSet/>
      <dgm:spPr/>
      <dgm:t>
        <a:bodyPr/>
        <a:lstStyle/>
        <a:p>
          <a:endParaRPr lang="ru-RU"/>
        </a:p>
      </dgm:t>
    </dgm:pt>
    <dgm:pt modelId="{C3B46C2F-84EF-437B-ACD1-A1A4BB642BC0}" type="sibTrans" cxnId="{70231900-32F5-4D9A-B6B4-3F510ECEFA57}">
      <dgm:prSet/>
      <dgm:spPr/>
      <dgm:t>
        <a:bodyPr/>
        <a:lstStyle/>
        <a:p>
          <a:endParaRPr lang="ru-RU"/>
        </a:p>
      </dgm:t>
    </dgm:pt>
    <dgm:pt modelId="{1352AB18-6491-4A9D-9DF3-B7428A8ACA62}" type="pres">
      <dgm:prSet presAssocID="{A58C1517-C542-437B-A0E4-441DD15639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662C68-8DB5-447A-99CC-AAA02D89197E}" type="pres">
      <dgm:prSet presAssocID="{A846DDA8-B190-4D59-8E4F-F760749BF690}" presName="node" presStyleLbl="node1" presStyleIdx="0" presStyleCnt="4" custScaleX="164366" custScaleY="133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54F85-DC58-4B3F-B237-EEEF5F18148A}" type="pres">
      <dgm:prSet presAssocID="{0C1F5305-36B4-4B08-B918-3AAD72D31AF7}" presName="sibTrans" presStyleLbl="sibTrans2D1" presStyleIdx="0" presStyleCnt="4"/>
      <dgm:spPr/>
      <dgm:t>
        <a:bodyPr/>
        <a:lstStyle/>
        <a:p>
          <a:endParaRPr lang="ru-RU"/>
        </a:p>
      </dgm:t>
    </dgm:pt>
    <dgm:pt modelId="{095D1182-A7DF-4C0C-8434-2066E36BE294}" type="pres">
      <dgm:prSet presAssocID="{0C1F5305-36B4-4B08-B918-3AAD72D31AF7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8A0E2881-AB4C-436A-9AFA-686522BE35FC}" type="pres">
      <dgm:prSet presAssocID="{D1C3C5B9-BFEA-41C7-AD8D-31846098D0F7}" presName="node" presStyleLbl="node1" presStyleIdx="1" presStyleCnt="4" custScaleX="154676" custScaleY="148924" custRadScaleRad="137977" custRadScaleInc="-1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C74A13-ECA1-4ADA-A5B0-0BC9CFC3A0C5}" type="pres">
      <dgm:prSet presAssocID="{D5BA01A2-C35C-4838-8623-AE0F5A5DA97C}" presName="sibTrans" presStyleLbl="sibTrans2D1" presStyleIdx="1" presStyleCnt="4"/>
      <dgm:spPr/>
      <dgm:t>
        <a:bodyPr/>
        <a:lstStyle/>
        <a:p>
          <a:endParaRPr lang="ru-RU"/>
        </a:p>
      </dgm:t>
    </dgm:pt>
    <dgm:pt modelId="{48C98EA7-42EE-4210-9657-80A6F0E88DBE}" type="pres">
      <dgm:prSet presAssocID="{D5BA01A2-C35C-4838-8623-AE0F5A5DA97C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6809BBDA-4F4A-4F87-935F-A58C1B019CDC}" type="pres">
      <dgm:prSet presAssocID="{D5DCE203-22A3-4FEB-BC93-F2D0518DBEE1}" presName="node" presStyleLbl="node1" presStyleIdx="2" presStyleCnt="4" custScaleX="172215" custScaleY="141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A4FC78-2DF4-4377-BFB3-C4E206E454F7}" type="pres">
      <dgm:prSet presAssocID="{40034F37-EDE0-47C1-A5D7-62BBF5C172FC}" presName="sibTrans" presStyleLbl="sibTrans2D1" presStyleIdx="2" presStyleCnt="4"/>
      <dgm:spPr/>
      <dgm:t>
        <a:bodyPr/>
        <a:lstStyle/>
        <a:p>
          <a:endParaRPr lang="ru-RU"/>
        </a:p>
      </dgm:t>
    </dgm:pt>
    <dgm:pt modelId="{0E0F6B4A-5C69-4A4F-BEE0-1F1A47053730}" type="pres">
      <dgm:prSet presAssocID="{40034F37-EDE0-47C1-A5D7-62BBF5C172FC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FDAA4EB7-B7BF-4DF5-8955-42EE522F75C9}" type="pres">
      <dgm:prSet presAssocID="{FD7207EC-1973-4011-A51B-35E6743E12F4}" presName="node" presStyleLbl="node1" presStyleIdx="3" presStyleCnt="4" custScaleX="177661" custScaleY="153164" custRadScaleRad="138504" custRadScaleInc="-5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FCDB1-8885-4017-9E60-93D9F1A2CD37}" type="pres">
      <dgm:prSet presAssocID="{C3B46C2F-84EF-437B-ACD1-A1A4BB642BC0}" presName="sibTrans" presStyleLbl="sibTrans2D1" presStyleIdx="3" presStyleCnt="4"/>
      <dgm:spPr/>
      <dgm:t>
        <a:bodyPr/>
        <a:lstStyle/>
        <a:p>
          <a:endParaRPr lang="ru-RU"/>
        </a:p>
      </dgm:t>
    </dgm:pt>
    <dgm:pt modelId="{F13D50B0-88AD-4F43-80DA-138215845808}" type="pres">
      <dgm:prSet presAssocID="{C3B46C2F-84EF-437B-ACD1-A1A4BB642BC0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A1B9ACCD-90A0-47B3-9A20-68CA3BE30438}" type="presOf" srcId="{C3B46C2F-84EF-437B-ACD1-A1A4BB642BC0}" destId="{F13D50B0-88AD-4F43-80DA-138215845808}" srcOrd="1" destOrd="0" presId="urn:microsoft.com/office/officeart/2005/8/layout/cycle2"/>
    <dgm:cxn modelId="{56F455B9-B9D3-4451-9544-17E6DA39A730}" type="presOf" srcId="{40034F37-EDE0-47C1-A5D7-62BBF5C172FC}" destId="{14A4FC78-2DF4-4377-BFB3-C4E206E454F7}" srcOrd="0" destOrd="0" presId="urn:microsoft.com/office/officeart/2005/8/layout/cycle2"/>
    <dgm:cxn modelId="{4E923697-ABEB-412A-A1AB-A4D4CF9C0F46}" type="presOf" srcId="{0C1F5305-36B4-4B08-B918-3AAD72D31AF7}" destId="{BE254F85-DC58-4B3F-B237-EEEF5F18148A}" srcOrd="0" destOrd="0" presId="urn:microsoft.com/office/officeart/2005/8/layout/cycle2"/>
    <dgm:cxn modelId="{90F1C850-BE7D-4368-9823-D0001DBDBFDF}" srcId="{A58C1517-C542-437B-A0E4-441DD156396C}" destId="{A846DDA8-B190-4D59-8E4F-F760749BF690}" srcOrd="0" destOrd="0" parTransId="{477C7C78-0B64-4C15-8E87-C8D027A22F25}" sibTransId="{0C1F5305-36B4-4B08-B918-3AAD72D31AF7}"/>
    <dgm:cxn modelId="{C1E6AEFA-C934-4B9D-8D57-333FEC53AB38}" type="presOf" srcId="{0C1F5305-36B4-4B08-B918-3AAD72D31AF7}" destId="{095D1182-A7DF-4C0C-8434-2066E36BE294}" srcOrd="1" destOrd="0" presId="urn:microsoft.com/office/officeart/2005/8/layout/cycle2"/>
    <dgm:cxn modelId="{70231900-32F5-4D9A-B6B4-3F510ECEFA57}" srcId="{A58C1517-C542-437B-A0E4-441DD156396C}" destId="{FD7207EC-1973-4011-A51B-35E6743E12F4}" srcOrd="3" destOrd="0" parTransId="{C8BB3785-4A97-4C5B-B057-B7F3B4DE90B3}" sibTransId="{C3B46C2F-84EF-437B-ACD1-A1A4BB642BC0}"/>
    <dgm:cxn modelId="{E1375F3F-6C93-4633-A5DD-796853653E8F}" type="presOf" srcId="{FD7207EC-1973-4011-A51B-35E6743E12F4}" destId="{FDAA4EB7-B7BF-4DF5-8955-42EE522F75C9}" srcOrd="0" destOrd="0" presId="urn:microsoft.com/office/officeart/2005/8/layout/cycle2"/>
    <dgm:cxn modelId="{31AD7829-CD14-4C0E-AD6A-A0FD164BB1CC}" type="presOf" srcId="{A58C1517-C542-437B-A0E4-441DD156396C}" destId="{1352AB18-6491-4A9D-9DF3-B7428A8ACA62}" srcOrd="0" destOrd="0" presId="urn:microsoft.com/office/officeart/2005/8/layout/cycle2"/>
    <dgm:cxn modelId="{F54DD7A2-2B07-4D9D-BF60-E87E4F9C902F}" srcId="{A58C1517-C542-437B-A0E4-441DD156396C}" destId="{D5DCE203-22A3-4FEB-BC93-F2D0518DBEE1}" srcOrd="2" destOrd="0" parTransId="{1B5E0D60-BBBD-4C36-B330-BB8402824E80}" sibTransId="{40034F37-EDE0-47C1-A5D7-62BBF5C172FC}"/>
    <dgm:cxn modelId="{39F5C2E1-00EF-48B2-A985-C239FB9F09B5}" type="presOf" srcId="{D5BA01A2-C35C-4838-8623-AE0F5A5DA97C}" destId="{48C98EA7-42EE-4210-9657-80A6F0E88DBE}" srcOrd="1" destOrd="0" presId="urn:microsoft.com/office/officeart/2005/8/layout/cycle2"/>
    <dgm:cxn modelId="{061C7CF5-16ED-46DC-9F37-2DE16D97E2AA}" type="presOf" srcId="{40034F37-EDE0-47C1-A5D7-62BBF5C172FC}" destId="{0E0F6B4A-5C69-4A4F-BEE0-1F1A47053730}" srcOrd="1" destOrd="0" presId="urn:microsoft.com/office/officeart/2005/8/layout/cycle2"/>
    <dgm:cxn modelId="{349C3837-C770-4C05-9ECA-9216510115F5}" type="presOf" srcId="{D5DCE203-22A3-4FEB-BC93-F2D0518DBEE1}" destId="{6809BBDA-4F4A-4F87-935F-A58C1B019CDC}" srcOrd="0" destOrd="0" presId="urn:microsoft.com/office/officeart/2005/8/layout/cycle2"/>
    <dgm:cxn modelId="{E0D2200B-6F54-4D03-B947-03AD5922346B}" type="presOf" srcId="{D5BA01A2-C35C-4838-8623-AE0F5A5DA97C}" destId="{C1C74A13-ECA1-4ADA-A5B0-0BC9CFC3A0C5}" srcOrd="0" destOrd="0" presId="urn:microsoft.com/office/officeart/2005/8/layout/cycle2"/>
    <dgm:cxn modelId="{42804F4B-3F4C-41AD-9915-9077B9D48658}" type="presOf" srcId="{A846DDA8-B190-4D59-8E4F-F760749BF690}" destId="{97662C68-8DB5-447A-99CC-AAA02D89197E}" srcOrd="0" destOrd="0" presId="urn:microsoft.com/office/officeart/2005/8/layout/cycle2"/>
    <dgm:cxn modelId="{64204CFD-E33B-44EC-BA2D-C4BFB40D805D}" srcId="{A58C1517-C542-437B-A0E4-441DD156396C}" destId="{D1C3C5B9-BFEA-41C7-AD8D-31846098D0F7}" srcOrd="1" destOrd="0" parTransId="{9D70935A-BD3B-49B4-8798-DFF65F6CFB1B}" sibTransId="{D5BA01A2-C35C-4838-8623-AE0F5A5DA97C}"/>
    <dgm:cxn modelId="{B3EEB15E-6FD5-483F-A057-206025FD0238}" type="presOf" srcId="{C3B46C2F-84EF-437B-ACD1-A1A4BB642BC0}" destId="{671FCDB1-8885-4017-9E60-93D9F1A2CD37}" srcOrd="0" destOrd="0" presId="urn:microsoft.com/office/officeart/2005/8/layout/cycle2"/>
    <dgm:cxn modelId="{F6104FCF-B1FA-4961-8915-59D59DF213C4}" type="presOf" srcId="{D1C3C5B9-BFEA-41C7-AD8D-31846098D0F7}" destId="{8A0E2881-AB4C-436A-9AFA-686522BE35FC}" srcOrd="0" destOrd="0" presId="urn:microsoft.com/office/officeart/2005/8/layout/cycle2"/>
    <dgm:cxn modelId="{A827B825-BCB4-4222-846F-9E3EC85B78C4}" type="presParOf" srcId="{1352AB18-6491-4A9D-9DF3-B7428A8ACA62}" destId="{97662C68-8DB5-447A-99CC-AAA02D89197E}" srcOrd="0" destOrd="0" presId="urn:microsoft.com/office/officeart/2005/8/layout/cycle2"/>
    <dgm:cxn modelId="{A59DFE09-29D5-4F36-8389-E694CE9CB006}" type="presParOf" srcId="{1352AB18-6491-4A9D-9DF3-B7428A8ACA62}" destId="{BE254F85-DC58-4B3F-B237-EEEF5F18148A}" srcOrd="1" destOrd="0" presId="urn:microsoft.com/office/officeart/2005/8/layout/cycle2"/>
    <dgm:cxn modelId="{ADD0BF27-B1BE-4B82-BE71-85ACEA572F74}" type="presParOf" srcId="{BE254F85-DC58-4B3F-B237-EEEF5F18148A}" destId="{095D1182-A7DF-4C0C-8434-2066E36BE294}" srcOrd="0" destOrd="0" presId="urn:microsoft.com/office/officeart/2005/8/layout/cycle2"/>
    <dgm:cxn modelId="{F8062BC2-FF4C-400D-8CBA-8201119A79B0}" type="presParOf" srcId="{1352AB18-6491-4A9D-9DF3-B7428A8ACA62}" destId="{8A0E2881-AB4C-436A-9AFA-686522BE35FC}" srcOrd="2" destOrd="0" presId="urn:microsoft.com/office/officeart/2005/8/layout/cycle2"/>
    <dgm:cxn modelId="{5F970BC6-7DC0-498A-8CA0-EA9A22A4344D}" type="presParOf" srcId="{1352AB18-6491-4A9D-9DF3-B7428A8ACA62}" destId="{C1C74A13-ECA1-4ADA-A5B0-0BC9CFC3A0C5}" srcOrd="3" destOrd="0" presId="urn:microsoft.com/office/officeart/2005/8/layout/cycle2"/>
    <dgm:cxn modelId="{9BB9B518-7AAF-449C-BFC2-BF7789306446}" type="presParOf" srcId="{C1C74A13-ECA1-4ADA-A5B0-0BC9CFC3A0C5}" destId="{48C98EA7-42EE-4210-9657-80A6F0E88DBE}" srcOrd="0" destOrd="0" presId="urn:microsoft.com/office/officeart/2005/8/layout/cycle2"/>
    <dgm:cxn modelId="{C13AF3B4-BA10-4F9B-BBD4-3B26B0CB4E47}" type="presParOf" srcId="{1352AB18-6491-4A9D-9DF3-B7428A8ACA62}" destId="{6809BBDA-4F4A-4F87-935F-A58C1B019CDC}" srcOrd="4" destOrd="0" presId="urn:microsoft.com/office/officeart/2005/8/layout/cycle2"/>
    <dgm:cxn modelId="{0A86CDA2-FBF6-4B01-8A44-513D7AF77E98}" type="presParOf" srcId="{1352AB18-6491-4A9D-9DF3-B7428A8ACA62}" destId="{14A4FC78-2DF4-4377-BFB3-C4E206E454F7}" srcOrd="5" destOrd="0" presId="urn:microsoft.com/office/officeart/2005/8/layout/cycle2"/>
    <dgm:cxn modelId="{5B3A7A14-2FF1-4A7B-9F23-397916E7A1B7}" type="presParOf" srcId="{14A4FC78-2DF4-4377-BFB3-C4E206E454F7}" destId="{0E0F6B4A-5C69-4A4F-BEE0-1F1A47053730}" srcOrd="0" destOrd="0" presId="urn:microsoft.com/office/officeart/2005/8/layout/cycle2"/>
    <dgm:cxn modelId="{88E12B13-72B6-44F6-878B-1A9086E974E7}" type="presParOf" srcId="{1352AB18-6491-4A9D-9DF3-B7428A8ACA62}" destId="{FDAA4EB7-B7BF-4DF5-8955-42EE522F75C9}" srcOrd="6" destOrd="0" presId="urn:microsoft.com/office/officeart/2005/8/layout/cycle2"/>
    <dgm:cxn modelId="{82012519-C5E9-423F-9658-2BAE0C904D88}" type="presParOf" srcId="{1352AB18-6491-4A9D-9DF3-B7428A8ACA62}" destId="{671FCDB1-8885-4017-9E60-93D9F1A2CD37}" srcOrd="7" destOrd="0" presId="urn:microsoft.com/office/officeart/2005/8/layout/cycle2"/>
    <dgm:cxn modelId="{40DA0C12-94EC-47C8-8A86-483F4E631041}" type="presParOf" srcId="{671FCDB1-8885-4017-9E60-93D9F1A2CD37}" destId="{F13D50B0-88AD-4F43-80DA-13821584580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C6810-FBDF-4ED6-95DB-3B2000983AF8}">
      <dsp:nvSpPr>
        <dsp:cNvPr id="0" name=""/>
        <dsp:cNvSpPr/>
      </dsp:nvSpPr>
      <dsp:spPr>
        <a:xfrm>
          <a:off x="0" y="455547"/>
          <a:ext cx="9629593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15D524-0D1F-45E6-8A28-CCD7879689AE}">
      <dsp:nvSpPr>
        <dsp:cNvPr id="0" name=""/>
        <dsp:cNvSpPr/>
      </dsp:nvSpPr>
      <dsp:spPr>
        <a:xfrm>
          <a:off x="481479" y="12747"/>
          <a:ext cx="6740715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3" tIns="0" rIns="25478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учителя-дефектологи</a:t>
          </a:r>
          <a:endParaRPr lang="ru-RU" sz="3000" kern="1200" dirty="0"/>
        </a:p>
      </dsp:txBody>
      <dsp:txXfrm>
        <a:off x="524710" y="55978"/>
        <a:ext cx="6654253" cy="799138"/>
      </dsp:txXfrm>
    </dsp:sp>
    <dsp:sp modelId="{815E2807-DB00-4F8D-8A2C-5887C08D2EAC}">
      <dsp:nvSpPr>
        <dsp:cNvPr id="0" name=""/>
        <dsp:cNvSpPr/>
      </dsp:nvSpPr>
      <dsp:spPr>
        <a:xfrm>
          <a:off x="0" y="1816347"/>
          <a:ext cx="9629593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530CB-DE10-4000-A221-ED6C298B5A64}">
      <dsp:nvSpPr>
        <dsp:cNvPr id="0" name=""/>
        <dsp:cNvSpPr/>
      </dsp:nvSpPr>
      <dsp:spPr>
        <a:xfrm>
          <a:off x="481479" y="1373547"/>
          <a:ext cx="6740715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3" tIns="0" rIns="25478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педагоги</a:t>
          </a:r>
          <a:endParaRPr lang="ru-RU" sz="3000" kern="1200" dirty="0"/>
        </a:p>
      </dsp:txBody>
      <dsp:txXfrm>
        <a:off x="524710" y="1416778"/>
        <a:ext cx="6654253" cy="799138"/>
      </dsp:txXfrm>
    </dsp:sp>
    <dsp:sp modelId="{91B0C92E-2977-422A-AB2E-A9F67180979F}">
      <dsp:nvSpPr>
        <dsp:cNvPr id="0" name=""/>
        <dsp:cNvSpPr/>
      </dsp:nvSpPr>
      <dsp:spPr>
        <a:xfrm>
          <a:off x="0" y="3177147"/>
          <a:ext cx="9629593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42CBD9-D20F-4D3F-B1C5-122145F78FCD}">
      <dsp:nvSpPr>
        <dsp:cNvPr id="0" name=""/>
        <dsp:cNvSpPr/>
      </dsp:nvSpPr>
      <dsp:spPr>
        <a:xfrm>
          <a:off x="481479" y="2734347"/>
          <a:ext cx="6740715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3" tIns="0" rIns="25478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учителя-логопеды</a:t>
          </a:r>
          <a:endParaRPr lang="ru-RU" sz="3000" kern="1200" dirty="0"/>
        </a:p>
      </dsp:txBody>
      <dsp:txXfrm>
        <a:off x="524710" y="2777578"/>
        <a:ext cx="6654253" cy="799138"/>
      </dsp:txXfrm>
    </dsp:sp>
    <dsp:sp modelId="{E3707AAA-A2E5-4672-A09E-AF5479D9AE6B}">
      <dsp:nvSpPr>
        <dsp:cNvPr id="0" name=""/>
        <dsp:cNvSpPr/>
      </dsp:nvSpPr>
      <dsp:spPr>
        <a:xfrm>
          <a:off x="0" y="4537947"/>
          <a:ext cx="9629593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CFD550-6471-47CD-B17B-A8D98D99146A}">
      <dsp:nvSpPr>
        <dsp:cNvPr id="0" name=""/>
        <dsp:cNvSpPr/>
      </dsp:nvSpPr>
      <dsp:spPr>
        <a:xfrm>
          <a:off x="481479" y="4095147"/>
          <a:ext cx="6740715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783" tIns="0" rIns="254783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педагоги-психологи</a:t>
          </a:r>
          <a:endParaRPr lang="ru-RU" sz="3000" kern="1200" dirty="0"/>
        </a:p>
      </dsp:txBody>
      <dsp:txXfrm>
        <a:off x="524710" y="4138378"/>
        <a:ext cx="6654253" cy="79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662C68-8DB5-447A-99CC-AAA02D89197E}">
      <dsp:nvSpPr>
        <dsp:cNvPr id="0" name=""/>
        <dsp:cNvSpPr/>
      </dsp:nvSpPr>
      <dsp:spPr>
        <a:xfrm>
          <a:off x="3235561" y="-363150"/>
          <a:ext cx="3155443" cy="2572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Диагностическая работа</a:t>
          </a:r>
          <a:endParaRPr lang="ru-RU" sz="2300" kern="1200" dirty="0"/>
        </a:p>
      </dsp:txBody>
      <dsp:txXfrm>
        <a:off x="3697665" y="13520"/>
        <a:ext cx="2231235" cy="1818724"/>
      </dsp:txXfrm>
    </dsp:sp>
    <dsp:sp modelId="{BE254F85-DC58-4B3F-B237-EEEF5F18148A}">
      <dsp:nvSpPr>
        <dsp:cNvPr id="0" name=""/>
        <dsp:cNvSpPr/>
      </dsp:nvSpPr>
      <dsp:spPr>
        <a:xfrm rot="2122701">
          <a:off x="6071071" y="1590405"/>
          <a:ext cx="276965" cy="6479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6078742" y="1695936"/>
        <a:ext cx="193876" cy="388753"/>
      </dsp:txXfrm>
    </dsp:sp>
    <dsp:sp modelId="{8A0E2881-AB4C-436A-9AFA-686522BE35FC}">
      <dsp:nvSpPr>
        <dsp:cNvPr id="0" name=""/>
        <dsp:cNvSpPr/>
      </dsp:nvSpPr>
      <dsp:spPr>
        <a:xfrm>
          <a:off x="6139162" y="1489168"/>
          <a:ext cx="2969417" cy="28589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Коррекционно-развивающая работа</a:t>
          </a:r>
          <a:endParaRPr lang="ru-RU" sz="2300" kern="1200" dirty="0"/>
        </a:p>
      </dsp:txBody>
      <dsp:txXfrm>
        <a:off x="6574023" y="1907858"/>
        <a:ext cx="2099695" cy="2021612"/>
      </dsp:txXfrm>
    </dsp:sp>
    <dsp:sp modelId="{C1C74A13-ECA1-4ADA-A5B0-0BC9CFC3A0C5}">
      <dsp:nvSpPr>
        <dsp:cNvPr id="0" name=""/>
        <dsp:cNvSpPr/>
      </dsp:nvSpPr>
      <dsp:spPr>
        <a:xfrm rot="8610846">
          <a:off x="6118277" y="3610011"/>
          <a:ext cx="265558" cy="6479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6190137" y="3715909"/>
        <a:ext cx="185891" cy="388753"/>
      </dsp:txXfrm>
    </dsp:sp>
    <dsp:sp modelId="{6809BBDA-4F4A-4F87-935F-A58C1B019CDC}">
      <dsp:nvSpPr>
        <dsp:cNvPr id="0" name=""/>
        <dsp:cNvSpPr/>
      </dsp:nvSpPr>
      <dsp:spPr>
        <a:xfrm>
          <a:off x="3160220" y="3634958"/>
          <a:ext cx="3306125" cy="27247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Консультативная работа</a:t>
          </a:r>
          <a:endParaRPr lang="ru-RU" sz="2300" kern="1200" dirty="0"/>
        </a:p>
      </dsp:txBody>
      <dsp:txXfrm>
        <a:off x="3644391" y="4033985"/>
        <a:ext cx="2337783" cy="1926670"/>
      </dsp:txXfrm>
    </dsp:sp>
    <dsp:sp modelId="{14A4FC78-2DF4-4377-BFB3-C4E206E454F7}">
      <dsp:nvSpPr>
        <dsp:cNvPr id="0" name=""/>
        <dsp:cNvSpPr/>
      </dsp:nvSpPr>
      <dsp:spPr>
        <a:xfrm rot="12939886">
          <a:off x="3352245" y="3686720"/>
          <a:ext cx="172398" cy="6479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3399114" y="3831381"/>
        <a:ext cx="120679" cy="388753"/>
      </dsp:txXfrm>
    </dsp:sp>
    <dsp:sp modelId="{FDAA4EB7-B7BF-4DF5-8955-42EE522F75C9}">
      <dsp:nvSpPr>
        <dsp:cNvPr id="0" name=""/>
        <dsp:cNvSpPr/>
      </dsp:nvSpPr>
      <dsp:spPr>
        <a:xfrm>
          <a:off x="286341" y="1502227"/>
          <a:ext cx="3410676" cy="29403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Информационно-просветительская работа</a:t>
          </a:r>
          <a:endParaRPr lang="ru-RU" sz="2300" kern="1200" dirty="0"/>
        </a:p>
      </dsp:txBody>
      <dsp:txXfrm>
        <a:off x="785823" y="1932837"/>
        <a:ext cx="2411712" cy="2079171"/>
      </dsp:txXfrm>
    </dsp:sp>
    <dsp:sp modelId="{671FCDB1-8885-4017-9E60-93D9F1A2CD37}">
      <dsp:nvSpPr>
        <dsp:cNvPr id="0" name=""/>
        <dsp:cNvSpPr/>
      </dsp:nvSpPr>
      <dsp:spPr>
        <a:xfrm rot="19440378">
          <a:off x="3349296" y="1581538"/>
          <a:ext cx="222435" cy="6479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3355666" y="1730730"/>
        <a:ext cx="155705" cy="388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D5171-E829-46AD-A641-E037B0ED9B60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EAE41-2401-4740-A424-7AB12C24F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55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83E228F-C36C-9A50-D257-5417CD445E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0FA99D-8C91-483E-AF33-45516D857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668AD04-DEBF-4E94-921C-74FBF6D9B6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FA4A367-A238-4269-9157-868526F0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7303"/>
            <a:ext cx="1069206" cy="230697"/>
          </a:xfrm>
        </p:spPr>
        <p:txBody>
          <a:bodyPr/>
          <a:lstStyle/>
          <a:p>
            <a:fld id="{D6B03A25-D9CB-4BE4-B081-27E11618C16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9C04252-34FB-49A8-AE52-4A6F9DCDC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6587" y="6551802"/>
            <a:ext cx="995413" cy="306198"/>
          </a:xfrm>
        </p:spPr>
        <p:txBody>
          <a:bodyPr/>
          <a:lstStyle/>
          <a:p>
            <a:fld id="{011E241F-6085-49AF-B2AD-F9FBAC27B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894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0B3EF0-BCF9-49D3-9668-18152F659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073976A-EF09-4428-99B0-EFC0601518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52369A-D3BB-459E-82FB-EB70E1A0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17558" y="6356350"/>
            <a:ext cx="1463842" cy="365125"/>
          </a:xfrm>
        </p:spPr>
        <p:txBody>
          <a:bodyPr/>
          <a:lstStyle/>
          <a:p>
            <a:fld id="{D6B03A25-D9CB-4BE4-B081-27E11618C16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7BDCD93-63B6-456D-802C-428EE94D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518FABB-6E50-4EF1-9089-3021C1FA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241F-6085-49AF-B2AD-F9FBAC27B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029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7D79032-966B-4D85-805F-2D0A29BE1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7079C38-C9A7-4CBA-9DFB-23E770E1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81186" y="365125"/>
            <a:ext cx="6291314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C87E2D-01D8-4795-8FA1-527666DA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1186" y="6356350"/>
            <a:ext cx="1300213" cy="365125"/>
          </a:xfrm>
        </p:spPr>
        <p:txBody>
          <a:bodyPr/>
          <a:lstStyle/>
          <a:p>
            <a:fld id="{D6B03A25-D9CB-4BE4-B081-27E11618C16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B0EA400-5F56-44AB-B344-B8594FB9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5F7E0E2-A197-43FE-B382-A2B939ADB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241F-6085-49AF-B2AD-F9FBAC27B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10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051A1AA-537F-482A-B876-255BD5653A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760CA4-3A5B-4B61-8E7C-15BC2A15A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1122363"/>
            <a:ext cx="11134725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14848B2-CCFD-4625-8F9F-B98938369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5" y="3602038"/>
            <a:ext cx="1113472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2B7524-33B9-4C0E-AC35-AA244D0DE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52656C-AD63-448A-AC89-88212CBC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96666F-B693-43F2-A38B-929312DA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07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56082B-C43C-4832-B1A1-8F45BC7DB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475355-4289-4E7C-9695-6EC403199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BB10F5-391B-44BA-907F-CC7D9028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86DF5F-4A9E-4CC2-BE16-73444A01B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F6F6F5E-23A4-4456-8E22-ABF074F2A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349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259D88-96D4-4F6B-86B8-A14CA061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56" y="1709738"/>
            <a:ext cx="9646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2AD2FE1-51E2-4CAE-A4A0-2A1A6B5B7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3756" y="4589463"/>
            <a:ext cx="9646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F1B0C5-6EE2-4A1C-9422-6CD8B24F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6DDBE3-B47F-451B-9B18-6F9A1337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3B76F0-CE23-4E3F-9D8C-B7FD901A3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799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4AB9AB-4D7C-471B-9A2B-996C95C6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0B463F-F935-4275-83B1-E44489B63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3281" y="1847850"/>
            <a:ext cx="47434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03AF22C-95B0-4678-A388-B65D0B033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6464" y="1847850"/>
            <a:ext cx="47434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AE539EF-3F8B-4937-8ED4-D1C47C924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7477BA7-DB26-463E-A1CD-3889DE78B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31D5776-DA14-4848-9414-1640CA9DE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530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A1DB8E-7977-4470-A5C2-33E04DD8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56" y="365125"/>
            <a:ext cx="9646157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E022877-5969-4E78-8AA9-284540746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7710" y="1681163"/>
            <a:ext cx="475987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D0C1293-DDD1-4920-ABCE-92508FC1E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7710" y="2505075"/>
            <a:ext cx="475987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B69EBE8-4D89-4494-9B2A-4038BF5E2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86600" y="1681163"/>
            <a:ext cx="47833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09437CE-140E-4CAE-A8FA-7C6C45AA9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86600" y="2505075"/>
            <a:ext cx="478331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BE82AFA-C95F-4A1C-AA8B-0208E7A63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94580F7-3B7A-45A7-B024-9219D942D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3886EF1-D2A3-4AC0-ACAF-DAC74751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752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05D581-565A-46BB-8A53-A19D2BE66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1FA51F1-AD21-484C-9990-D5064D95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00E8771-9F35-4F2C-A967-8AA4A3F4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0E61D0C-B71D-46EE-809D-3B9DC4B9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017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22EA712-4BB8-40F8-8096-48AD2BE1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14D9EDC-4244-415B-B036-C0A0D3C9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2C8DEBE-2526-4D6A-BB0D-3CDCE0AD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717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E591D3-BEC3-4489-9DB0-0251F303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55" y="457200"/>
            <a:ext cx="374841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E2386D-2F89-4DA1-BB8C-8167DFB33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995363"/>
            <a:ext cx="576597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05596D-6EC5-4F05-B0A4-74EF44D50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3755" y="2057400"/>
            <a:ext cx="374841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2E6DB77-9696-453A-A406-9A7514B8D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F6E879-C284-4BA6-A89C-FBB003F0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57FC84B-D5FE-4C1B-A2E5-0434055D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88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9607F2-EE5B-4F41-BD23-6B81D6D72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F76506-F6BB-400E-B554-A88226091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BF7F9E-B6BF-446B-8C4A-3200E2518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3A25-D9CB-4BE4-B081-27E11618C16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525E09-7799-41F4-80DE-DB887A6B1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9D7EFB-50B3-48C2-BA0B-B68CB68E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241F-6085-49AF-B2AD-F9FBAC27B45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62286D3F-0489-4391-AAA2-EA6440DB3AEB}"/>
              </a:ext>
            </a:extLst>
          </p:cNvPr>
          <p:cNvSpPr/>
          <p:nvPr userDrawn="1"/>
        </p:nvSpPr>
        <p:spPr>
          <a:xfrm>
            <a:off x="142875" y="1528444"/>
            <a:ext cx="1701800" cy="457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22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D74DB7-803D-4A7E-8B2D-0284ECAD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56" y="449262"/>
            <a:ext cx="375794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45E05E0-D39F-4535-ADE9-186B0E256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987425"/>
            <a:ext cx="574692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71D3413-C763-4058-B46F-AD2B85AE5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3756" y="2049462"/>
            <a:ext cx="37579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CCFEB5A-422A-45F3-A07C-EF277FC13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48AF24A-9A68-4AB2-A166-79B4E93E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A2F4FFD-F7F6-424B-929E-4064D08B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118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8ED799-DA80-4929-9AE2-BD21A018C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0FE2649-04C6-48C4-80A9-B51352332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7C8DE8-3952-41A0-92AB-4CAC5A02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4D2C70-8D00-4347-8E8F-72044BD0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B793311-0FA6-46A5-B055-6D33B220E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346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335B915-ECED-4E1C-BF1B-C73C413A3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1014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C615860-294D-4F42-9D3C-5000C6F54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23756" y="365125"/>
            <a:ext cx="6864858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2E74947-A348-49B8-8293-4BE928AB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18A064-ABFD-4BBD-9E67-56033BAD9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9B303C-276F-4442-928F-6B3B45C4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257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051A1AA-537F-482A-B876-255BD5653A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760CA4-3A5B-4B61-8E7C-15BC2A15A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25" y="1122363"/>
            <a:ext cx="11134725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14848B2-CCFD-4625-8F9F-B98938369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825" y="3602038"/>
            <a:ext cx="1113472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206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82B7524-33B9-4C0E-AC35-AA244D0DE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52656C-AD63-448A-AC89-88212CBCD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96666F-B693-43F2-A38B-929312DA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95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56082B-C43C-4832-B1A1-8F45BC7DB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475355-4289-4E7C-9695-6EC403199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BB10F5-391B-44BA-907F-CC7D9028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86DF5F-4A9E-4CC2-BE16-73444A01B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F6F6F5E-23A4-4456-8E22-ABF074F2A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214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259D88-96D4-4F6B-86B8-A14CA061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56" y="1709738"/>
            <a:ext cx="9646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2AD2FE1-51E2-4CAE-A4A0-2A1A6B5B7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3756" y="4589463"/>
            <a:ext cx="9646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F1B0C5-6EE2-4A1C-9422-6CD8B24F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6DDBE3-B47F-451B-9B18-6F9A1337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83B76F0-CE23-4E3F-9D8C-B7FD901A3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097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4AB9AB-4D7C-471B-9A2B-996C95C67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E0B463F-F935-4275-83B1-E44489B631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3281" y="1847850"/>
            <a:ext cx="47434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03AF22C-95B0-4678-A388-B65D0B033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6464" y="1847850"/>
            <a:ext cx="47434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AE539EF-3F8B-4937-8ED4-D1C47C924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7477BA7-DB26-463E-A1CD-3889DE78B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31D5776-DA14-4848-9414-1640CA9DE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138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A1DB8E-7977-4470-A5C2-33E04DD8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56" y="365125"/>
            <a:ext cx="9646157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E022877-5969-4E78-8AA9-284540746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7710" y="1681163"/>
            <a:ext cx="475987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D0C1293-DDD1-4920-ABCE-92508FC1E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7710" y="2505075"/>
            <a:ext cx="475987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B69EBE8-4D89-4494-9B2A-4038BF5E2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86600" y="1681163"/>
            <a:ext cx="47833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09437CE-140E-4CAE-A8FA-7C6C45AA9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86600" y="2505075"/>
            <a:ext cx="4783314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BE82AFA-C95F-4A1C-AA8B-0208E7A63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94580F7-3B7A-45A7-B024-9219D942D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3886EF1-D2A3-4AC0-ACAF-DAC74751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641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05D581-565A-46BB-8A53-A19D2BE66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1FA51F1-AD21-484C-9990-D5064D95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00E8771-9F35-4F2C-A967-8AA4A3F4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0E61D0C-B71D-46EE-809D-3B9DC4B9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971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622EA712-4BB8-40F8-8096-48AD2BE19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14D9EDC-4244-415B-B036-C0A0D3C9F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2C8DEBE-2526-4D6A-BB0D-3CDCE0AD5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3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13A7D6-6D9B-4A12-8A44-AA41395C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8" y="1709738"/>
            <a:ext cx="993327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22D079-4B5C-4C0F-A44A-4D4BCA3AC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17558" y="4589463"/>
            <a:ext cx="993327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EA6F78-CEEA-484E-81AB-B1C924716B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17558" y="6356350"/>
            <a:ext cx="1463842" cy="365125"/>
          </a:xfrm>
        </p:spPr>
        <p:txBody>
          <a:bodyPr/>
          <a:lstStyle/>
          <a:p>
            <a:fld id="{D6B03A25-D9CB-4BE4-B081-27E11618C16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34CE195-B058-4D4B-B2C8-37A7A17E4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8666" y="6356350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41F1FE9-21AD-4A9C-B796-EB6194EF8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7629" y="6356350"/>
            <a:ext cx="2743200" cy="365125"/>
          </a:xfrm>
        </p:spPr>
        <p:txBody>
          <a:bodyPr/>
          <a:lstStyle/>
          <a:p>
            <a:fld id="{011E241F-6085-49AF-B2AD-F9FBAC27B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8478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E591D3-BEC3-4489-9DB0-0251F303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55" y="457200"/>
            <a:ext cx="374841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E2386D-2F89-4DA1-BB8C-8167DFB33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995363"/>
            <a:ext cx="576597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05596D-6EC5-4F05-B0A4-74EF44D50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3755" y="2057400"/>
            <a:ext cx="374841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2E6DB77-9696-453A-A406-9A7514B8D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F6E879-C284-4BA6-A89C-FBB003F0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57FC84B-D5FE-4C1B-A2E5-0434055D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0650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D74DB7-803D-4A7E-8B2D-0284ECAD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56" y="449262"/>
            <a:ext cx="375794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45E05E0-D39F-4535-ADE9-186B0E2564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987425"/>
            <a:ext cx="574692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71D3413-C763-4058-B46F-AD2B85AE5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23756" y="2049462"/>
            <a:ext cx="37579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CCFEB5A-422A-45F3-A07C-EF277FC13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48AF24A-9A68-4AB2-A166-79B4E93EC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A2F4FFD-F7F6-424B-929E-4064D08B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677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8ED799-DA80-4929-9AE2-BD21A018C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0FE2649-04C6-48C4-80A9-B51352332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7C8DE8-3952-41A0-92AB-4CAC5A02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4D2C70-8D00-4347-8E8F-72044BD0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B793311-0FA6-46A5-B055-6D33B220E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0808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5335B915-ECED-4E1C-BF1B-C73C413A3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1014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C615860-294D-4F42-9D3C-5000C6F54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23756" y="365125"/>
            <a:ext cx="6864858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2E74947-A348-49B8-8293-4BE928AB8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BD56E-B489-4F68-A01F-C478F4465CBE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018A064-ABFD-4BBD-9E67-56033BAD9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9B303C-276F-4442-928F-6B3B45C4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B5FD6-DFD6-4960-97B7-B920A5419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92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9CEAAB-8976-49C8-A07A-0499088C5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7D5A33-3C9B-4593-8D30-F4F007439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3061" y="1825625"/>
            <a:ext cx="460488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1548397-7976-4469-A190-89DB2A09B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1301" y="1825625"/>
            <a:ext cx="475327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594658C-DBED-43F3-9A52-F69C00DEE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33060" y="6356350"/>
            <a:ext cx="1348339" cy="365125"/>
          </a:xfrm>
        </p:spPr>
        <p:txBody>
          <a:bodyPr/>
          <a:lstStyle/>
          <a:p>
            <a:fld id="{D6B03A25-D9CB-4BE4-B081-27E11618C16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6C45F0F-5388-4649-8AD3-BEC09279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38988" y="6356350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F191874-2035-4ADE-AC94-7B8082819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377" y="6356350"/>
            <a:ext cx="2743200" cy="365125"/>
          </a:xfrm>
        </p:spPr>
        <p:txBody>
          <a:bodyPr/>
          <a:lstStyle/>
          <a:p>
            <a:fld id="{011E241F-6085-49AF-B2AD-F9FBAC27B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15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7F3268-0194-4C4D-89F9-4CDE62E78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9570" y="365125"/>
            <a:ext cx="8775817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616696C-F3B9-4B7D-8EF3-7919CB741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9569" y="1681163"/>
            <a:ext cx="378273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C5EB25F-8BB5-4624-9ADA-DCDAA428C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79570" y="2505075"/>
            <a:ext cx="3782729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F1C4A7F-3BEE-4193-9B3D-5B17ADCC58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20564" y="1681163"/>
            <a:ext cx="44348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400BA8C-3122-476D-8A8D-800348864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20564" y="2505075"/>
            <a:ext cx="4434823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F409C1D-7A92-4226-A8EB-3C505EC17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79568" y="6356350"/>
            <a:ext cx="1001831" cy="365125"/>
          </a:xfrm>
        </p:spPr>
        <p:txBody>
          <a:bodyPr/>
          <a:lstStyle/>
          <a:p>
            <a:fld id="{D6B03A25-D9CB-4BE4-B081-27E11618C16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4ADB13C-2D34-4657-9481-DC7D43F8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0586C66-164C-4B09-A14B-16A20F3DA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241F-6085-49AF-B2AD-F9FBAC27B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60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376584-B232-4F23-B62A-A9A7CB9E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CEEE62B-93A5-4241-815E-410B73C8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75308" y="6356350"/>
            <a:ext cx="1406091" cy="365125"/>
          </a:xfrm>
        </p:spPr>
        <p:txBody>
          <a:bodyPr/>
          <a:lstStyle/>
          <a:p>
            <a:fld id="{D6B03A25-D9CB-4BE4-B081-27E11618C16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7F25DC7-7613-4BC8-82C5-71A22A157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6464FEA-D8B9-4F99-B1CC-81E6BE16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241F-6085-49AF-B2AD-F9FBAC27B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63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DA7F6E5-25FC-4563-A46C-3AADF48D5B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00438" y="6356350"/>
            <a:ext cx="1280962" cy="365125"/>
          </a:xfrm>
        </p:spPr>
        <p:txBody>
          <a:bodyPr/>
          <a:lstStyle/>
          <a:p>
            <a:fld id="{D6B03A25-D9CB-4BE4-B081-27E11618C16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FFDE5E7-3958-422F-B132-145F67CF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9FA031F-8DF7-43CD-AF29-3EB012E7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E241F-6085-49AF-B2AD-F9FBAC27B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1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370C40-EF47-4CFA-B7F3-005BAFA7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186" y="457200"/>
            <a:ext cx="37217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8564F0-FF76-488E-8D7A-36E045A25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044" y="995363"/>
            <a:ext cx="565723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55E376B-FE19-4D34-89AE-E3ADF5B7B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1186" y="2057400"/>
            <a:ext cx="372177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301AAB5-A7F2-4DA3-8569-66632601CB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1186" y="6356350"/>
            <a:ext cx="1300213" cy="365125"/>
          </a:xfrm>
        </p:spPr>
        <p:txBody>
          <a:bodyPr/>
          <a:lstStyle/>
          <a:p>
            <a:fld id="{D6B03A25-D9CB-4BE4-B081-27E11618C16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D18026C-77B2-45BB-B7A2-7DAF9B84B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84838" y="6356350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3FD1995-34D6-469A-B2B3-15B6B5FA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3077" y="6356350"/>
            <a:ext cx="2743200" cy="365125"/>
          </a:xfrm>
        </p:spPr>
        <p:txBody>
          <a:bodyPr/>
          <a:lstStyle/>
          <a:p>
            <a:fld id="{011E241F-6085-49AF-B2AD-F9FBAC27B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629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21345A-1485-421D-808E-35A6CA44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4816" y="457200"/>
            <a:ext cx="365118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E9E2082-D6DC-48B9-B41F-0079640679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66046" y="992187"/>
            <a:ext cx="543065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C67B11A-E0D4-4978-86C5-B0CB185FA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44816" y="2057400"/>
            <a:ext cx="365118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6066423-86DE-4015-8AF0-6012FDE358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358189" y="6356350"/>
            <a:ext cx="1290587" cy="365125"/>
          </a:xfrm>
        </p:spPr>
        <p:txBody>
          <a:bodyPr/>
          <a:lstStyle/>
          <a:p>
            <a:fld id="{D6B03A25-D9CB-4BE4-B081-27E11618C16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E124BB2-ABEF-472B-AC4B-9E13BD090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43738" y="6356350"/>
            <a:ext cx="4114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E911A40-06BC-4D16-B59D-C8600E94D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3500" y="6356350"/>
            <a:ext cx="2743200" cy="365125"/>
          </a:xfrm>
        </p:spPr>
        <p:txBody>
          <a:bodyPr/>
          <a:lstStyle/>
          <a:p>
            <a:fld id="{011E241F-6085-49AF-B2AD-F9FBAC27B4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823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9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0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0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355402-C394-4BA6-9793-3944C4CF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146" y="365125"/>
            <a:ext cx="84176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CA15343-982E-4ED3-8C0E-DC36F8E98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6146" y="1825625"/>
            <a:ext cx="84176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CA43B04-C098-47D9-A549-1CCBF0D93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35746" y="6356350"/>
            <a:ext cx="14456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03A25-D9CB-4BE4-B081-27E11618C16D}" type="datetimeFigureOut">
              <a:rPr lang="ru-RU" smtClean="0"/>
              <a:t>11.08.2023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BE2520E-D04E-4E0C-A271-ACB6654BD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F3881AE-CD49-4154-81E1-E69F80915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E241F-6085-49AF-B2AD-F9FBAC27B451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FC3FB3E-1F25-44D2-9108-0093FDF665F0}"/>
              </a:ext>
            </a:extLst>
          </p:cNvPr>
          <p:cNvSpPr/>
          <p:nvPr userDrawn="1"/>
        </p:nvSpPr>
        <p:spPr>
          <a:xfrm>
            <a:off x="0" y="0"/>
            <a:ext cx="1988191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9EF36CA-34C3-4683-AF0D-EB48F5BC3E5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" y="531314"/>
            <a:ext cx="1765662" cy="993184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4F60E32D-1334-411C-9449-6A13914BD4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5" y="5534614"/>
            <a:ext cx="97455" cy="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89640918-9702-4DD8-A035-6254505EE9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5" y="5811274"/>
            <a:ext cx="97455" cy="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5839FE55-454A-479E-AE5C-0F3C54AB02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5" y="5989532"/>
            <a:ext cx="97455" cy="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xmlns="" id="{6245515F-2609-4C79-A0A4-4437EB60D9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4" y="6207310"/>
            <a:ext cx="97455" cy="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8D63199-4A98-496F-BD69-CB99701D2682}"/>
              </a:ext>
            </a:extLst>
          </p:cNvPr>
          <p:cNvSpPr txBox="1"/>
          <p:nvPr userDrawn="1"/>
        </p:nvSpPr>
        <p:spPr>
          <a:xfrm>
            <a:off x="322086" y="5454759"/>
            <a:ext cx="164720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rgbClr val="CEF0FF"/>
                </a:solidFill>
                <a:effectLst/>
                <a:latin typeface="PT Sans" panose="020B0503020203020204" pitchFamily="34" charset="-52"/>
              </a:rPr>
              <a:t>197136, Санкт-Петербург, Чкаловский пр., 25а </a:t>
            </a:r>
            <a:r>
              <a:rPr kumimoji="0" lang="ru-RU" altLang="ru-RU" sz="800" b="0" i="0" u="none" strike="noStrike" cap="none" normalizeH="0" baseline="0" dirty="0" err="1">
                <a:ln>
                  <a:noFill/>
                </a:ln>
                <a:solidFill>
                  <a:srgbClr val="CEF0FF"/>
                </a:solidFill>
                <a:effectLst/>
                <a:latin typeface="PT Sans" panose="020B0503020203020204" pitchFamily="34" charset="-52"/>
              </a:rPr>
              <a:t>лит.А</a:t>
            </a:r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rgbClr val="CEF0FF"/>
                </a:solidFill>
                <a:effectLst/>
                <a:latin typeface="PT Sans" panose="020B0503020203020204" pitchFamily="34" charset="-52"/>
              </a:rPr>
              <a:t>.</a:t>
            </a:r>
          </a:p>
          <a:p>
            <a:endParaRPr kumimoji="0" lang="ru-RU" altLang="ru-RU" sz="300" b="0" i="0" u="none" strike="noStrike" cap="none" normalizeH="0" baseline="0" dirty="0">
              <a:ln>
                <a:noFill/>
              </a:ln>
              <a:solidFill>
                <a:srgbClr val="CEF0FF"/>
              </a:solidFill>
              <a:effectLst/>
              <a:latin typeface="PT Sans" panose="020B0503020203020204" pitchFamily="34" charset="-52"/>
            </a:endParaRPr>
          </a:p>
          <a:p>
            <a:r>
              <a:rPr kumimoji="0" lang="ru-RU" altLang="ru-RU" sz="700" b="0" i="0" u="none" strike="noStrike" cap="none" normalizeH="0" baseline="0" dirty="0" err="1">
                <a:ln>
                  <a:noFill/>
                </a:ln>
                <a:solidFill>
                  <a:srgbClr val="CEF0FF"/>
                </a:solidFill>
                <a:effectLst/>
              </a:rPr>
              <a:t>Пн-Пт</a:t>
            </a:r>
            <a: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rgbClr val="CEF0FF"/>
                </a:solidFill>
                <a:effectLst/>
              </a:rPr>
              <a:t> с 09:00 до 17:00, без обеда</a:t>
            </a:r>
            <a:b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rgbClr val="CEF0FF"/>
                </a:solidFill>
                <a:effectLst/>
              </a:rPr>
            </a:br>
            <a:r>
              <a:rPr kumimoji="0" lang="ru-RU" altLang="ru-RU" sz="300" b="0" i="0" u="none" strike="noStrike" cap="none" normalizeH="0" baseline="0" dirty="0">
                <a:ln>
                  <a:noFill/>
                </a:ln>
                <a:solidFill>
                  <a:srgbClr val="CEF0FF"/>
                </a:solidFill>
                <a:effectLst/>
              </a:rPr>
              <a:t> </a:t>
            </a:r>
            <a:endParaRPr kumimoji="0" lang="ru-RU" altLang="ru-RU" sz="700" b="0" i="0" u="none" strike="noStrike" cap="none" normalizeH="0" baseline="0" dirty="0">
              <a:ln>
                <a:noFill/>
              </a:ln>
              <a:solidFill>
                <a:srgbClr val="CEF0FF"/>
              </a:solidFill>
              <a:effectLst/>
            </a:endParaRPr>
          </a:p>
          <a:p>
            <a: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rgbClr val="CEF0FF"/>
                </a:solidFill>
                <a:effectLst/>
              </a:rPr>
              <a:t>+7 (812) 372-52-96 учебно-методический центр</a:t>
            </a:r>
            <a: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ru-RU" altLang="ru-RU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r>
              <a:rPr kumimoji="0" lang="en-US" altLang="ru-RU" sz="7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office@loiro.ru / uio@loiro.ru </a:t>
            </a:r>
            <a:endParaRPr lang="ru-RU" sz="800" dirty="0">
              <a:solidFill>
                <a:srgbClr val="00B0F0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51A07B-D867-4EDE-9C0A-F29A809625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040" b="36940"/>
          <a:stretch/>
        </p:blipFill>
        <p:spPr>
          <a:xfrm>
            <a:off x="-147555" y="202131"/>
            <a:ext cx="2136809" cy="51823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6D4E40E-456B-41BF-B449-69097870D51F}"/>
              </a:ext>
            </a:extLst>
          </p:cNvPr>
          <p:cNvSpPr txBox="1"/>
          <p:nvPr userDrawn="1"/>
        </p:nvSpPr>
        <p:spPr>
          <a:xfrm>
            <a:off x="142875" y="1643063"/>
            <a:ext cx="1724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CEF0FF"/>
                </a:solidFill>
              </a:rPr>
              <a:t>Ленинградский областной институт развития образования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C1268E01-5BA2-44D2-854C-AED05641C304}"/>
              </a:ext>
            </a:extLst>
          </p:cNvPr>
          <p:cNvSpPr/>
          <p:nvPr userDrawn="1"/>
        </p:nvSpPr>
        <p:spPr>
          <a:xfrm>
            <a:off x="142875" y="1528444"/>
            <a:ext cx="1701800" cy="45719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58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6AF196F-AAC6-4B21-AA23-A70CC6828763}"/>
              </a:ext>
            </a:extLst>
          </p:cNvPr>
          <p:cNvSpPr/>
          <p:nvPr userDrawn="1"/>
        </p:nvSpPr>
        <p:spPr>
          <a:xfrm>
            <a:off x="1987550" y="-1"/>
            <a:ext cx="10204450" cy="6858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9496F70-2BCF-478B-ADE0-5BC43C68C819}"/>
              </a:ext>
            </a:extLst>
          </p:cNvPr>
          <p:cNvSpPr/>
          <p:nvPr userDrawn="1"/>
        </p:nvSpPr>
        <p:spPr>
          <a:xfrm>
            <a:off x="0" y="0"/>
            <a:ext cx="198819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2623FE6-92C4-47E7-9308-E404ED2E2DC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1453" y="587143"/>
            <a:ext cx="1139339" cy="7330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A01914-7D58-419C-8A42-76E53353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56" y="365125"/>
            <a:ext cx="9646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AE32F2F-5E83-438A-ABF9-05B0AAD4C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3756" y="1825625"/>
            <a:ext cx="9646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EC48A0-3490-4392-8023-5C993B04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E1BD56E-B489-4F68-A01F-C478F4465CBE}" type="datetimeFigureOut">
              <a:rPr lang="ru-RU" smtClean="0"/>
              <a:pPr/>
              <a:t>11.08.2023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0A163-C8E0-44A7-A857-7A9928BD2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30EE8B-5F8B-4676-B879-D5467BF6D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85B5FD6-DFD6-4960-97B7-B920A541940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1DA64949-81EB-4529-BFFC-44F292A455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5" y="5534614"/>
            <a:ext cx="97455" cy="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F7F68E01-46A8-4BE3-8B2C-C2E4D73CE2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5" y="5811274"/>
            <a:ext cx="97455" cy="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902A2C81-96D0-49D8-9823-5B69B7FE44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5" y="5989532"/>
            <a:ext cx="97455" cy="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0CB84FBB-29A9-45EA-832F-CA659765C1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4" y="6207310"/>
            <a:ext cx="97455" cy="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43660-BEA2-4C73-8039-A133767F288F}"/>
              </a:ext>
            </a:extLst>
          </p:cNvPr>
          <p:cNvSpPr txBox="1"/>
          <p:nvPr userDrawn="1"/>
        </p:nvSpPr>
        <p:spPr>
          <a:xfrm>
            <a:off x="322086" y="5454759"/>
            <a:ext cx="164720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T Sans" panose="020B0503020203020204" pitchFamily="34" charset="-52"/>
              </a:rPr>
              <a:t>197136, Санкт-Петербург, Чкаловский пр., 25а </a:t>
            </a:r>
            <a:r>
              <a:rPr kumimoji="0" lang="ru-RU" altLang="ru-RU" sz="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PT Sans" panose="020B0503020203020204" pitchFamily="34" charset="-52"/>
              </a:rPr>
              <a:t>лит.А</a:t>
            </a:r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PT Sans" panose="020B0503020203020204" pitchFamily="34" charset="-52"/>
              </a:rPr>
              <a:t>.</a:t>
            </a:r>
          </a:p>
          <a:p>
            <a:endParaRPr kumimoji="0" lang="ru-RU" altLang="ru-RU" sz="3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PT Sans" panose="020B0503020203020204" pitchFamily="34" charset="-52"/>
            </a:endParaRPr>
          </a:p>
          <a:p>
            <a:r>
              <a:rPr kumimoji="0" lang="ru-RU" altLang="ru-RU" sz="7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</a:rPr>
              <a:t>Пн-Пт</a:t>
            </a:r>
            <a: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с 09:00 до 17:00, без обеда</a:t>
            </a:r>
            <a:b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</a:br>
            <a:r>
              <a:rPr kumimoji="0" lang="ru-RU" altLang="ru-RU" sz="3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endParaRPr kumimoji="0" lang="ru-RU" altLang="ru-RU" sz="7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+7 (812) 372-52-96 учебно-методический центр</a:t>
            </a:r>
            <a: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ru-RU" altLang="ru-RU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r>
              <a:rPr kumimoji="0" lang="en-US" altLang="ru-RU" sz="7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</a:rPr>
              <a:t>office@loiro.ru / uio@loiro.ru </a:t>
            </a:r>
            <a:endParaRPr lang="ru-RU" sz="8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E27C69-5C74-46A9-8F52-DB80D9E08953}"/>
              </a:ext>
            </a:extLst>
          </p:cNvPr>
          <p:cNvSpPr txBox="1"/>
          <p:nvPr userDrawn="1"/>
        </p:nvSpPr>
        <p:spPr>
          <a:xfrm>
            <a:off x="142875" y="1643063"/>
            <a:ext cx="1724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Ленинградский областной институт развития образования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7D0D32A9-C4F1-4122-92EB-05A35C8724B9}"/>
              </a:ext>
            </a:extLst>
          </p:cNvPr>
          <p:cNvSpPr/>
          <p:nvPr userDrawn="1"/>
        </p:nvSpPr>
        <p:spPr>
          <a:xfrm>
            <a:off x="142875" y="1528444"/>
            <a:ext cx="1701800" cy="4571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95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6AF196F-AAC6-4B21-AA23-A70CC6828763}"/>
              </a:ext>
            </a:extLst>
          </p:cNvPr>
          <p:cNvSpPr/>
          <p:nvPr userDrawn="1"/>
        </p:nvSpPr>
        <p:spPr>
          <a:xfrm>
            <a:off x="1987550" y="-1"/>
            <a:ext cx="10204450" cy="6858001"/>
          </a:xfrm>
          <a:prstGeom prst="rect">
            <a:avLst/>
          </a:prstGeom>
          <a:solidFill>
            <a:srgbClr val="2367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9496F70-2BCF-478B-ADE0-5BC43C68C819}"/>
              </a:ext>
            </a:extLst>
          </p:cNvPr>
          <p:cNvSpPr/>
          <p:nvPr userDrawn="1"/>
        </p:nvSpPr>
        <p:spPr>
          <a:xfrm>
            <a:off x="0" y="0"/>
            <a:ext cx="1988191" cy="6858000"/>
          </a:xfrm>
          <a:prstGeom prst="rect">
            <a:avLst/>
          </a:prstGeom>
          <a:solidFill>
            <a:srgbClr val="4CA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2623FE6-92C4-47E7-9308-E404ED2E2DC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1453" y="587143"/>
            <a:ext cx="1139339" cy="73304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5A01914-7D58-419C-8A42-76E53353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756" y="365125"/>
            <a:ext cx="9646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AE32F2F-5E83-438A-ABF9-05B0AAD4C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3756" y="1825625"/>
            <a:ext cx="9646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EC48A0-3490-4392-8023-5C993B04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23756" y="6356350"/>
            <a:ext cx="14922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E1BD56E-B489-4F68-A01F-C478F4465CBE}" type="datetimeFigureOut">
              <a:rPr lang="ru-RU" smtClean="0"/>
              <a:pPr/>
              <a:t>11.08.2023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CC0A163-C8E0-44A7-A857-7A9928BD2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6397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ru-RU" sz="1200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30EE8B-5F8B-4676-B879-D5467BF6D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671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200" kern="120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85B5FD6-DFD6-4960-97B7-B920A541940C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1DA64949-81EB-4529-BFFC-44F292A455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5" y="5534614"/>
            <a:ext cx="97455" cy="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F7F68E01-46A8-4BE3-8B2C-C2E4D73CE2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5" y="5811274"/>
            <a:ext cx="97455" cy="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902A2C81-96D0-49D8-9823-5B69B7FE44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5" y="5989532"/>
            <a:ext cx="97455" cy="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0CB84FBB-29A9-45EA-832F-CA659765C1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4" y="6207310"/>
            <a:ext cx="97455" cy="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43660-BEA2-4C73-8039-A133767F288F}"/>
              </a:ext>
            </a:extLst>
          </p:cNvPr>
          <p:cNvSpPr txBox="1"/>
          <p:nvPr userDrawn="1"/>
        </p:nvSpPr>
        <p:spPr>
          <a:xfrm>
            <a:off x="322086" y="5454759"/>
            <a:ext cx="164720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PT Sans" panose="020B0503020203020204" pitchFamily="34" charset="-52"/>
              </a:rPr>
              <a:t>197136, Санкт-Петербург, Чкаловский пр., 25а </a:t>
            </a:r>
            <a:r>
              <a:rPr kumimoji="0" lang="ru-RU" altLang="ru-RU" sz="8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PT Sans" panose="020B0503020203020204" pitchFamily="34" charset="-52"/>
              </a:rPr>
              <a:t>лит.А</a:t>
            </a:r>
            <a:r>
              <a:rPr kumimoji="0" lang="ru-RU" altLang="ru-RU" sz="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PT Sans" panose="020B0503020203020204" pitchFamily="34" charset="-52"/>
              </a:rPr>
              <a:t>.</a:t>
            </a:r>
          </a:p>
          <a:p>
            <a:endParaRPr kumimoji="0" lang="ru-RU" altLang="ru-RU" sz="3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PT Sans" panose="020B0503020203020204" pitchFamily="34" charset="-52"/>
            </a:endParaRPr>
          </a:p>
          <a:p>
            <a:r>
              <a:rPr kumimoji="0" lang="ru-RU" altLang="ru-RU" sz="7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Пн-Пт</a:t>
            </a:r>
            <a: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с 09:00 до 17:00, без обеда</a:t>
            </a:r>
            <a:b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</a:br>
            <a:r>
              <a:rPr kumimoji="0" lang="ru-RU" altLang="ru-RU" sz="3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ru-RU" altLang="ru-RU" sz="7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+7 (812) 372-52-96 учебно-методический центр</a:t>
            </a:r>
            <a:br>
              <a:rPr kumimoji="0" lang="ru-RU" altLang="ru-RU" sz="7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</a:br>
            <a:r>
              <a:rPr kumimoji="0" lang="ru-RU" altLang="ru-RU" sz="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r>
              <a:rPr kumimoji="0" lang="en-US" altLang="ru-RU" sz="700" b="0" i="0" u="none" strike="noStrike" cap="none" normalizeH="0" baseline="0" dirty="0">
                <a:ln>
                  <a:noFill/>
                </a:ln>
                <a:solidFill>
                  <a:srgbClr val="97FFFF"/>
                </a:solidFill>
                <a:effectLst/>
              </a:rPr>
              <a:t>office@loiro.ru / uio@loiro.ru </a:t>
            </a:r>
            <a:endParaRPr lang="ru-RU" sz="800" dirty="0">
              <a:solidFill>
                <a:srgbClr val="97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FE27C69-5C74-46A9-8F52-DB80D9E08953}"/>
              </a:ext>
            </a:extLst>
          </p:cNvPr>
          <p:cNvSpPr txBox="1"/>
          <p:nvPr userDrawn="1"/>
        </p:nvSpPr>
        <p:spPr>
          <a:xfrm>
            <a:off x="142875" y="1643063"/>
            <a:ext cx="17240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Ленинградский областной институт развития образования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7D0D32A9-C4F1-4122-92EB-05A35C8724B9}"/>
              </a:ext>
            </a:extLst>
          </p:cNvPr>
          <p:cNvSpPr/>
          <p:nvPr userDrawn="1"/>
        </p:nvSpPr>
        <p:spPr>
          <a:xfrm>
            <a:off x="142875" y="1528444"/>
            <a:ext cx="1701800" cy="45719"/>
          </a:xfrm>
          <a:prstGeom prst="roundRect">
            <a:avLst/>
          </a:prstGeom>
          <a:solidFill>
            <a:srgbClr val="A6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7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1520" y="1499146"/>
            <a:ext cx="10816046" cy="2167881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и задачи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коррекционно-развивающей 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ООП 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ДОО в соответствии с ФОП ДО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13088" y="4898573"/>
            <a:ext cx="8417654" cy="10506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 smtClean="0">
                <a:solidFill>
                  <a:srgbClr val="683126"/>
                </a:solidFill>
              </a:rPr>
              <a:t>Богданова А.А., </a:t>
            </a:r>
          </a:p>
          <a:p>
            <a:pPr algn="r"/>
            <a:r>
              <a:rPr lang="ru-RU" sz="2800" b="1" dirty="0" err="1" smtClean="0">
                <a:solidFill>
                  <a:srgbClr val="683126"/>
                </a:solidFill>
              </a:rPr>
              <a:t>к.п.н</a:t>
            </a:r>
            <a:r>
              <a:rPr lang="ru-RU" sz="2800" b="1" dirty="0" smtClean="0">
                <a:solidFill>
                  <a:srgbClr val="683126"/>
                </a:solidFill>
              </a:rPr>
              <a:t>., доц., заведующий кафедрой специальной педагогики ГАОУ ДПО «ЛОИРО»</a:t>
            </a:r>
            <a:endParaRPr lang="ru-RU" sz="2800" b="1" dirty="0">
              <a:solidFill>
                <a:srgbClr val="6831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73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6329" y="689155"/>
            <a:ext cx="8417653" cy="19234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i="1" dirty="0" smtClean="0"/>
              <a:t>Дети </a:t>
            </a:r>
            <a:r>
              <a:rPr lang="ru-RU" i="1" dirty="0"/>
              <a:t>и/или семьи, находящиеся в</a:t>
            </a:r>
            <a:r>
              <a:rPr lang="ru-RU" b="1" i="1" dirty="0"/>
              <a:t> социально опасном положении</a:t>
            </a:r>
            <a:r>
              <a:rPr lang="ru-RU" i="1" dirty="0"/>
              <a:t> (безнадзорные, беспризорные, склонные к бродяжничеству), признанные таковыми в нормативно установленном порядке.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883895" y="3471545"/>
            <a:ext cx="8417653" cy="2014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i="1" dirty="0" smtClean="0"/>
              <a:t>Обучающиеся </a:t>
            </a:r>
            <a:r>
              <a:rPr lang="ru-RU" b="1" i="1" dirty="0" smtClean="0"/>
              <a:t>«группы риска»: </a:t>
            </a:r>
            <a:r>
              <a:rPr lang="ru-RU" i="1" dirty="0" smtClean="0"/>
              <a:t>проявляющие комплекс выраженных факторов риска негативных проявлений (импульсивность, агрессивность, неустойчивая или крайне низкая/завышенная самооценка, завышенный уровень притязаний).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996829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309" y="365126"/>
            <a:ext cx="9914708" cy="588464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Дети, находящиеся в трудной жизненной ситуации</a:t>
            </a:r>
            <a:endParaRPr lang="ru-RU" i="1" dirty="0"/>
          </a:p>
        </p:txBody>
      </p:sp>
      <p:pic>
        <p:nvPicPr>
          <p:cNvPr id="5122" name="Picture 2" descr="Screenshot_20230618_213416_Video Play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7" t="46645" r="24611" b="40953"/>
          <a:stretch/>
        </p:blipFill>
        <p:spPr bwMode="auto">
          <a:xfrm>
            <a:off x="2104139" y="1489165"/>
            <a:ext cx="9952878" cy="412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16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59" y="234498"/>
            <a:ext cx="9862457" cy="81053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Дети с особыми образовательными потребностями</a:t>
            </a:r>
            <a:endParaRPr lang="ru-RU" i="1" dirty="0"/>
          </a:p>
        </p:txBody>
      </p:sp>
      <p:pic>
        <p:nvPicPr>
          <p:cNvPr id="6146" name="Picture 2" descr="Screenshot_20230618_212545_Video Play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43173" r="27073" b="43152"/>
          <a:stretch/>
        </p:blipFill>
        <p:spPr bwMode="auto">
          <a:xfrm>
            <a:off x="2076993" y="1476101"/>
            <a:ext cx="9773159" cy="467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538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creenshot_20230618_212802_Video Play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45958" r="28572" b="41338"/>
          <a:stretch/>
        </p:blipFill>
        <p:spPr bwMode="auto">
          <a:xfrm>
            <a:off x="2410593" y="1084214"/>
            <a:ext cx="9274956" cy="47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01460" y="182246"/>
            <a:ext cx="8417654" cy="62765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Часто болеющие дети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825438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146" y="338999"/>
            <a:ext cx="8417654" cy="575401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Одаренные дети </a:t>
            </a:r>
            <a:endParaRPr lang="ru-RU" i="1" dirty="0"/>
          </a:p>
        </p:txBody>
      </p:sp>
      <p:pic>
        <p:nvPicPr>
          <p:cNvPr id="3074" name="Picture 2" descr="Screenshot_20230618_213005_Video Play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57" t="43848" r="30702" b="42113"/>
          <a:stretch/>
        </p:blipFill>
        <p:spPr bwMode="auto">
          <a:xfrm>
            <a:off x="2196558" y="1169893"/>
            <a:ext cx="9627208" cy="519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10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146" y="311337"/>
            <a:ext cx="8417654" cy="764428"/>
          </a:xfrm>
        </p:spPr>
        <p:txBody>
          <a:bodyPr/>
          <a:lstStyle/>
          <a:p>
            <a:pPr algn="ctr"/>
            <a:r>
              <a:rPr lang="ru-RU" i="1" dirty="0" smtClean="0"/>
              <a:t>Дети - билингвы</a:t>
            </a:r>
            <a:endParaRPr lang="ru-RU" i="1" dirty="0"/>
          </a:p>
        </p:txBody>
      </p:sp>
      <p:pic>
        <p:nvPicPr>
          <p:cNvPr id="4098" name="Picture 2" descr="Screenshot_20230618_213337_Video Play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93" t="43956" r="31429" b="41852"/>
          <a:stretch/>
        </p:blipFill>
        <p:spPr bwMode="auto">
          <a:xfrm>
            <a:off x="2260412" y="1223682"/>
            <a:ext cx="9246995" cy="516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667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3894" y="297270"/>
            <a:ext cx="8417653" cy="956764"/>
          </a:xfrm>
        </p:spPr>
        <p:txBody>
          <a:bodyPr/>
          <a:lstStyle/>
          <a:p>
            <a:pPr marL="0" indent="0" algn="ctr">
              <a:buNone/>
            </a:pPr>
            <a:r>
              <a:rPr lang="ru-RU" i="1" dirty="0" smtClean="0"/>
              <a:t>Обучающиеся с </a:t>
            </a:r>
            <a:r>
              <a:rPr lang="ru-RU" i="1" dirty="0"/>
              <a:t>OB3 и/или инвалидностью, получившие статус в установленном порядке; 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7742" t="15276" r="24152" b="18374"/>
          <a:stretch/>
        </p:blipFill>
        <p:spPr>
          <a:xfrm>
            <a:off x="2727140" y="1254034"/>
            <a:ext cx="8153808" cy="50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46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6871" t="18374" r="23716" b="32057"/>
          <a:stretch/>
        </p:blipFill>
        <p:spPr>
          <a:xfrm>
            <a:off x="2194829" y="354359"/>
            <a:ext cx="9457239" cy="57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25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5710" t="16051" r="23135" b="20440"/>
          <a:stretch/>
        </p:blipFill>
        <p:spPr>
          <a:xfrm>
            <a:off x="2122171" y="280730"/>
            <a:ext cx="9712777" cy="632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79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8614" t="16308" r="24297" b="24312"/>
          <a:stretch/>
        </p:blipFill>
        <p:spPr>
          <a:xfrm>
            <a:off x="2180792" y="228802"/>
            <a:ext cx="9458213" cy="614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99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146" y="221434"/>
            <a:ext cx="8417654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Коррекционно-развивающая работа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4779" y="1985554"/>
            <a:ext cx="9640388" cy="31612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комплекс </a:t>
            </a:r>
            <a:r>
              <a:rPr lang="ru-RU" sz="3600" dirty="0"/>
              <a:t>мер по психолого-педагогическому сопровождению обучающихся, включающий психолого-педагогическое обследование, проведение индивидуальных и групповых </a:t>
            </a:r>
            <a:r>
              <a:rPr lang="ru-RU" sz="3600" dirty="0" smtClean="0"/>
              <a:t>коррекционно-развивающих </a:t>
            </a:r>
            <a:r>
              <a:rPr lang="ru-RU" sz="3600" dirty="0"/>
              <a:t>занятий, а также мониторинг динамики их развития. </a:t>
            </a:r>
          </a:p>
        </p:txBody>
      </p:sp>
    </p:spTree>
    <p:extLst>
      <p:ext uri="{BB962C8B-B14F-4D97-AF65-F5344CB8AC3E}">
        <p14:creationId xmlns:p14="http://schemas.microsoft.com/office/powerpoint/2010/main" val="3793282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10065" t="19149" r="26766" b="24312"/>
          <a:stretch/>
        </p:blipFill>
        <p:spPr>
          <a:xfrm>
            <a:off x="2207891" y="334279"/>
            <a:ext cx="9627057" cy="614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38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5710" t="16308" r="22989" b="20440"/>
          <a:stretch/>
        </p:blipFill>
        <p:spPr>
          <a:xfrm>
            <a:off x="2095722" y="195981"/>
            <a:ext cx="9765352" cy="624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13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6580" t="15276" r="23425" b="18890"/>
          <a:stretch/>
        </p:blipFill>
        <p:spPr>
          <a:xfrm>
            <a:off x="2096046" y="216388"/>
            <a:ext cx="9699713" cy="597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86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7307" t="16051" r="24006" b="19149"/>
          <a:stretch/>
        </p:blipFill>
        <p:spPr>
          <a:xfrm>
            <a:off x="2181118" y="288397"/>
            <a:ext cx="9405636" cy="600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83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6000" t="14502" r="24152" b="17600"/>
          <a:stretch/>
        </p:blipFill>
        <p:spPr>
          <a:xfrm>
            <a:off x="2181118" y="190262"/>
            <a:ext cx="9640768" cy="614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18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7307" t="16051" r="24152" b="25086"/>
          <a:stretch/>
        </p:blipFill>
        <p:spPr>
          <a:xfrm>
            <a:off x="2165875" y="180137"/>
            <a:ext cx="9407816" cy="610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67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/>
          <a:srcRect l="7017" t="14760" r="24152" b="31283"/>
          <a:stretch/>
        </p:blipFill>
        <p:spPr>
          <a:xfrm>
            <a:off x="2436330" y="314848"/>
            <a:ext cx="8810789" cy="59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91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0020" y="182246"/>
            <a:ext cx="8417654" cy="6929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КРР на уровне ДО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3186" y="875212"/>
            <a:ext cx="9930768" cy="5786845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определение </a:t>
            </a:r>
            <a:r>
              <a:rPr lang="ru-RU" dirty="0"/>
              <a:t>ООП обучающихся, в том числе с трудностями освоения Федеральной программы и социализации в ДОО; </a:t>
            </a:r>
            <a:endParaRPr lang="ru-RU" dirty="0" smtClean="0"/>
          </a:p>
          <a:p>
            <a:r>
              <a:rPr lang="ru-RU" dirty="0" smtClean="0"/>
              <a:t>своевременное </a:t>
            </a:r>
            <a:r>
              <a:rPr lang="ru-RU" dirty="0"/>
              <a:t>выявление обучающихся с трудностями социальной адаптации, обусловленными различными причинами; </a:t>
            </a:r>
            <a:endParaRPr lang="ru-RU" dirty="0" smtClean="0"/>
          </a:p>
          <a:p>
            <a:r>
              <a:rPr lang="ru-RU" dirty="0" smtClean="0"/>
              <a:t>осуществление </a:t>
            </a:r>
            <a:r>
              <a:rPr lang="ru-RU" dirty="0"/>
              <a:t>индивидуально ориентированной психолого-педагогической помощи обучающимся с учетом особенностей их психического и (или) физического развития, индивидуальных возможностей и потребностей (в соответствии с рекомендациями ПМПК или ППК; </a:t>
            </a:r>
            <a:endParaRPr lang="ru-RU" dirty="0" smtClean="0"/>
          </a:p>
          <a:p>
            <a:r>
              <a:rPr lang="ru-RU" dirty="0" smtClean="0"/>
              <a:t>оказание </a:t>
            </a:r>
            <a:r>
              <a:rPr lang="ru-RU" dirty="0"/>
              <a:t>родителям (законным представителям) обучающихся консультативной психолого-педагогической помощи по вопросам развития и воспитания детей дошкольного возраста; </a:t>
            </a:r>
            <a:endParaRPr lang="ru-RU" dirty="0" smtClean="0"/>
          </a:p>
          <a:p>
            <a:r>
              <a:rPr lang="ru-RU" dirty="0" smtClean="0"/>
              <a:t>содействие </a:t>
            </a:r>
            <a:r>
              <a:rPr lang="ru-RU" dirty="0"/>
              <a:t>поиску и отбору одаренных обучающихся, их творческому развитию; </a:t>
            </a:r>
            <a:endParaRPr lang="ru-RU" dirty="0" smtClean="0"/>
          </a:p>
          <a:p>
            <a:r>
              <a:rPr lang="ru-RU" dirty="0" smtClean="0"/>
              <a:t>выявление </a:t>
            </a:r>
            <a:r>
              <a:rPr lang="ru-RU" dirty="0"/>
              <a:t>детей с проблемами развития эмоциональной и интеллектуальной сферы; </a:t>
            </a:r>
            <a:endParaRPr lang="ru-RU" dirty="0" smtClean="0"/>
          </a:p>
          <a:p>
            <a:r>
              <a:rPr lang="ru-RU" dirty="0" smtClean="0"/>
              <a:t>реализация </a:t>
            </a:r>
            <a:r>
              <a:rPr lang="ru-RU" dirty="0"/>
              <a:t>комплекса индивидуально ориентированных мер по ослаблению, снижению или устранению отклонений в развитии и проблем поведения. </a:t>
            </a:r>
          </a:p>
        </p:txBody>
      </p:sp>
    </p:spTree>
    <p:extLst>
      <p:ext uri="{BB962C8B-B14F-4D97-AF65-F5344CB8AC3E}">
        <p14:creationId xmlns:p14="http://schemas.microsoft.com/office/powerpoint/2010/main" val="27232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146" y="299812"/>
            <a:ext cx="8417654" cy="69296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специалисты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1982993"/>
              </p:ext>
            </p:extLst>
          </p:nvPr>
        </p:nvGraphicFramePr>
        <p:xfrm>
          <a:off x="2244544" y="1224733"/>
          <a:ext cx="9629593" cy="5306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61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3079" y="143056"/>
            <a:ext cx="4065022" cy="52314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КРР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998666"/>
              </p:ext>
            </p:extLst>
          </p:nvPr>
        </p:nvGraphicFramePr>
        <p:xfrm>
          <a:off x="2351088" y="470261"/>
          <a:ext cx="9405937" cy="5996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59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146" y="247560"/>
            <a:ext cx="8417654" cy="1325563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коррекционно-развивающей работы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7440" y="1825625"/>
            <a:ext cx="9379131" cy="4744992"/>
          </a:xfrm>
        </p:spPr>
        <p:txBody>
          <a:bodyPr>
            <a:normAutofit/>
          </a:bodyPr>
          <a:lstStyle/>
          <a:p>
            <a:r>
              <a:rPr lang="ru-RU" sz="3200" dirty="0"/>
              <a:t>план диагностических и коррекционно-развивающих мероприятий; </a:t>
            </a:r>
            <a:endParaRPr lang="ru-RU" sz="3200" dirty="0" smtClean="0"/>
          </a:p>
          <a:p>
            <a:r>
              <a:rPr lang="ru-RU" sz="3200" dirty="0" smtClean="0"/>
              <a:t>рабочие </a:t>
            </a:r>
            <a:r>
              <a:rPr lang="ru-RU" sz="3200" dirty="0"/>
              <a:t>программы КРР с обучающимися различных целевых групп, имеющих различные ООП и стартовые условия освоения </a:t>
            </a:r>
            <a:r>
              <a:rPr lang="ru-RU" sz="3200" dirty="0" smtClean="0"/>
              <a:t>Программы.</a:t>
            </a:r>
          </a:p>
          <a:p>
            <a:r>
              <a:rPr lang="ru-RU" sz="3200" dirty="0" smtClean="0"/>
              <a:t>методический </a:t>
            </a:r>
            <a:r>
              <a:rPr lang="ru-RU" sz="3200" dirty="0"/>
              <a:t>инструментарий для реализации диагностических, коррекционно-развивающих и просветительских задач программы </a:t>
            </a:r>
            <a:r>
              <a:rPr lang="ru-RU" sz="3200" dirty="0" smtClean="0"/>
              <a:t>КРР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97658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146" y="365126"/>
            <a:ext cx="8417654" cy="53621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КРР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1497" y="1097280"/>
            <a:ext cx="9692639" cy="557784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 </a:t>
            </a:r>
            <a:r>
              <a:rPr lang="ru-RU" sz="3200" dirty="0"/>
              <a:t>обоснованному запросу педагогов и родителей (законных представителей); </a:t>
            </a:r>
            <a:endParaRPr lang="ru-RU" sz="3200" dirty="0" smtClean="0"/>
          </a:p>
          <a:p>
            <a:r>
              <a:rPr lang="ru-RU" sz="3200" dirty="0" smtClean="0"/>
              <a:t>на </a:t>
            </a:r>
            <a:r>
              <a:rPr lang="ru-RU" sz="3200" dirty="0"/>
              <a:t>основании результатов психологической </a:t>
            </a:r>
            <a:r>
              <a:rPr lang="ru-RU" sz="3200" dirty="0" smtClean="0"/>
              <a:t>диагностики и рекомендаций ППК</a:t>
            </a:r>
          </a:p>
          <a:p>
            <a:r>
              <a:rPr lang="ru-RU" sz="3200" dirty="0" smtClean="0"/>
              <a:t>в </a:t>
            </a:r>
            <a:r>
              <a:rPr lang="ru-RU" sz="3200" dirty="0"/>
              <a:t>форме групповых и/или индивидуальных коррекционно-развивающих </a:t>
            </a:r>
            <a:r>
              <a:rPr lang="ru-RU" sz="3200" dirty="0" smtClean="0"/>
              <a:t>занятий</a:t>
            </a:r>
          </a:p>
          <a:p>
            <a:r>
              <a:rPr lang="ru-RU" sz="3200" dirty="0" smtClean="0"/>
              <a:t>выбор программы коррекционно-развивающих </a:t>
            </a:r>
            <a:r>
              <a:rPr lang="ru-RU" sz="3200" dirty="0"/>
              <a:t>мероприятий, их </a:t>
            </a:r>
            <a:r>
              <a:rPr lang="ru-RU" sz="3200" dirty="0" smtClean="0"/>
              <a:t>количество, форма </a:t>
            </a:r>
            <a:r>
              <a:rPr lang="ru-RU" sz="3200" dirty="0"/>
              <a:t>организации, </a:t>
            </a:r>
            <a:r>
              <a:rPr lang="ru-RU" sz="3200" dirty="0" smtClean="0"/>
              <a:t>методы </a:t>
            </a:r>
            <a:r>
              <a:rPr lang="ru-RU" sz="3200" dirty="0"/>
              <a:t>и </a:t>
            </a:r>
            <a:r>
              <a:rPr lang="ru-RU" sz="3200" dirty="0" smtClean="0"/>
              <a:t>технологии </a:t>
            </a:r>
            <a:r>
              <a:rPr lang="ru-RU" sz="3200" dirty="0"/>
              <a:t>реализации </a:t>
            </a:r>
            <a:r>
              <a:rPr lang="ru-RU" sz="3200" dirty="0" smtClean="0"/>
              <a:t>определяются </a:t>
            </a:r>
            <a:r>
              <a:rPr lang="ru-RU" sz="3200" dirty="0"/>
              <a:t>ДОО самостоятельно, исходя из возрастных особенностей и ООП </a:t>
            </a:r>
            <a:r>
              <a:rPr lang="ru-RU" sz="3200" dirty="0" smtClean="0"/>
              <a:t>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2637010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3139" y="356363"/>
            <a:ext cx="9241372" cy="62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97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931" y="169182"/>
            <a:ext cx="9953898" cy="980349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err="1" smtClean="0"/>
              <a:t>Нормотипичные</a:t>
            </a:r>
            <a:r>
              <a:rPr lang="ru-RU" i="1" dirty="0" smtClean="0"/>
              <a:t> дети с нормативным кризисом развития</a:t>
            </a:r>
            <a:endParaRPr lang="ru-RU" i="1" dirty="0"/>
          </a:p>
        </p:txBody>
      </p:sp>
      <p:pic>
        <p:nvPicPr>
          <p:cNvPr id="1026" name="Picture 2" descr="Screenshot_20230618_212041_Video Playe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 t="43666" r="26682" b="42754"/>
          <a:stretch>
            <a:fillRect/>
          </a:stretch>
        </p:blipFill>
        <p:spPr bwMode="auto">
          <a:xfrm>
            <a:off x="2293169" y="1402488"/>
            <a:ext cx="9495422" cy="460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2891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F927B3EE-1906-4807-80D9-1727226F35BD}" vid="{AA412E90-F36B-46BB-96C4-05E4F436EABC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F927B3EE-1906-4807-80D9-1727226F35BD}" vid="{464FEFE5-5A21-46C0-8AFD-913D853B2D2B}"/>
    </a:ext>
  </a:extLst>
</a:theme>
</file>

<file path=ppt/theme/theme3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F927B3EE-1906-4807-80D9-1727226F35BD}" vid="{A5D6A24E-C60B-491F-ABDA-EDD87C8C6FDF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обновленный шаблон (1)</Template>
  <TotalTime>143</TotalTime>
  <Words>366</Words>
  <Application>Microsoft Office PowerPoint</Application>
  <PresentationFormat>Произвольный</PresentationFormat>
  <Paragraphs>41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Тема Office</vt:lpstr>
      <vt:lpstr>Специальное оформление</vt:lpstr>
      <vt:lpstr>2_Специальное оформление</vt:lpstr>
      <vt:lpstr>Направления и задачи  коррекционно-развивающей работы  в ООП ДОО в соответствии с ФОП ДО</vt:lpstr>
      <vt:lpstr>Коррекционно-развивающая работа</vt:lpstr>
      <vt:lpstr>Задачи КРР на уровне ДО</vt:lpstr>
      <vt:lpstr>специалисты</vt:lpstr>
      <vt:lpstr>Направления КРР</vt:lpstr>
      <vt:lpstr>Программа коррекционно-развивающей работы</vt:lpstr>
      <vt:lpstr>Организация КРР</vt:lpstr>
      <vt:lpstr>Презентация PowerPoint</vt:lpstr>
      <vt:lpstr>Нормотипичные дети с нормативным кризисом развития</vt:lpstr>
      <vt:lpstr>Презентация PowerPoint</vt:lpstr>
      <vt:lpstr>Дети, находящиеся в трудной жизненной ситуации</vt:lpstr>
      <vt:lpstr>Дети с особыми образовательными потребностями</vt:lpstr>
      <vt:lpstr>Часто болеющие дети</vt:lpstr>
      <vt:lpstr>Одаренные дети </vt:lpstr>
      <vt:lpstr>Дети - билингвы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gauge</dc:creator>
  <cp:lastModifiedBy>цо11</cp:lastModifiedBy>
  <cp:revision>13</cp:revision>
  <dcterms:created xsi:type="dcterms:W3CDTF">2022-06-02T14:19:25Z</dcterms:created>
  <dcterms:modified xsi:type="dcterms:W3CDTF">2023-08-11T13:46:45Z</dcterms:modified>
</cp:coreProperties>
</file>